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5" r:id="rId5"/>
    <p:sldId id="259" r:id="rId6"/>
    <p:sldId id="261" r:id="rId7"/>
    <p:sldId id="273" r:id="rId8"/>
    <p:sldId id="262" r:id="rId9"/>
    <p:sldId id="263" r:id="rId10"/>
    <p:sldId id="267" r:id="rId11"/>
    <p:sldId id="264" r:id="rId12"/>
    <p:sldId id="268" r:id="rId13"/>
    <p:sldId id="269" r:id="rId14"/>
    <p:sldId id="272" r:id="rId15"/>
    <p:sldId id="26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+Ve7ZduJ+8COtHVW4yPz8DDen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855AA-DBD8-4863-B9B5-AAAD75A4343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0A4663E7-22D9-4B01-BEDE-7CA92186601E}">
      <dgm:prSet phldrT="[Texto]"/>
      <dgm:spPr/>
      <dgm:t>
        <a:bodyPr/>
        <a:lstStyle/>
        <a:p>
          <a:pPr algn="ctr"/>
          <a:r>
            <a:rPr lang="es-ES" dirty="0" smtClean="0"/>
            <a:t>Conocimientos básicos</a:t>
          </a:r>
          <a:endParaRPr lang="es-ES" dirty="0"/>
        </a:p>
      </dgm:t>
    </dgm:pt>
    <dgm:pt modelId="{7C3693CB-9559-4E6F-BE47-9E656147B34D}" type="parTrans" cxnId="{B5C0B989-CD0C-400F-A424-D4053D72E91B}">
      <dgm:prSet/>
      <dgm:spPr/>
      <dgm:t>
        <a:bodyPr/>
        <a:lstStyle/>
        <a:p>
          <a:endParaRPr lang="es-ES"/>
        </a:p>
      </dgm:t>
    </dgm:pt>
    <dgm:pt modelId="{AFF2C723-C0EE-4120-9A5B-F658AF809B72}" type="sibTrans" cxnId="{B5C0B989-CD0C-400F-A424-D4053D72E91B}">
      <dgm:prSet/>
      <dgm:spPr/>
      <dgm:t>
        <a:bodyPr/>
        <a:lstStyle/>
        <a:p>
          <a:endParaRPr lang="es-ES"/>
        </a:p>
      </dgm:t>
    </dgm:pt>
    <dgm:pt modelId="{D02A8643-BDA3-4D92-A6F2-63305B762EDF}">
      <dgm:prSet phldrT="[Texto]"/>
      <dgm:spPr/>
      <dgm:t>
        <a:bodyPr/>
        <a:lstStyle/>
        <a:p>
          <a:r>
            <a:rPr lang="es-ES" dirty="0" smtClean="0"/>
            <a:t>Conocimientos avanzados</a:t>
          </a:r>
          <a:endParaRPr lang="es-ES" dirty="0"/>
        </a:p>
      </dgm:t>
    </dgm:pt>
    <dgm:pt modelId="{6C8B823C-4599-4B9C-B475-CD4C83CFF74F}" type="parTrans" cxnId="{3FFE8EF3-D817-4794-BF2B-1134F8A93337}">
      <dgm:prSet/>
      <dgm:spPr/>
      <dgm:t>
        <a:bodyPr/>
        <a:lstStyle/>
        <a:p>
          <a:endParaRPr lang="es-ES"/>
        </a:p>
      </dgm:t>
    </dgm:pt>
    <dgm:pt modelId="{60DC8EE8-3503-4CE4-9B21-723A1CEB2F3F}" type="sibTrans" cxnId="{3FFE8EF3-D817-4794-BF2B-1134F8A93337}">
      <dgm:prSet/>
      <dgm:spPr/>
      <dgm:t>
        <a:bodyPr/>
        <a:lstStyle/>
        <a:p>
          <a:endParaRPr lang="es-ES"/>
        </a:p>
      </dgm:t>
    </dgm:pt>
    <dgm:pt modelId="{CEEF36CF-8134-46DE-9323-3B968EEE26B4}" type="pres">
      <dgm:prSet presAssocID="{46C855AA-DBD8-4863-B9B5-AAAD75A43439}" presName="arrowDiagram" presStyleCnt="0">
        <dgm:presLayoutVars>
          <dgm:chMax val="5"/>
          <dgm:dir/>
          <dgm:resizeHandles val="exact"/>
        </dgm:presLayoutVars>
      </dgm:prSet>
      <dgm:spPr/>
    </dgm:pt>
    <dgm:pt modelId="{9F98DD59-5F48-4EB3-8084-7D715819072D}" type="pres">
      <dgm:prSet presAssocID="{46C855AA-DBD8-4863-B9B5-AAAD75A43439}" presName="arrow" presStyleLbl="bgShp" presStyleIdx="0" presStyleCnt="1"/>
      <dgm:spPr/>
    </dgm:pt>
    <dgm:pt modelId="{E0A08ABF-745C-4480-BD62-6D44A962C081}" type="pres">
      <dgm:prSet presAssocID="{46C855AA-DBD8-4863-B9B5-AAAD75A43439}" presName="arrowDiagram2" presStyleCnt="0"/>
      <dgm:spPr/>
    </dgm:pt>
    <dgm:pt modelId="{067ECE5A-78A1-4BA7-B89C-B22ADC28635C}" type="pres">
      <dgm:prSet presAssocID="{0A4663E7-22D9-4B01-BEDE-7CA92186601E}" presName="bullet2a" presStyleLbl="node1" presStyleIdx="0" presStyleCnt="2"/>
      <dgm:spPr/>
    </dgm:pt>
    <dgm:pt modelId="{C8E57D60-53AD-4E39-B493-D69DB7EA435C}" type="pres">
      <dgm:prSet presAssocID="{0A4663E7-22D9-4B01-BEDE-7CA92186601E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889BB-DCF0-449E-ABC2-8F0C93DEE1A9}" type="pres">
      <dgm:prSet presAssocID="{D02A8643-BDA3-4D92-A6F2-63305B762EDF}" presName="bullet2b" presStyleLbl="node1" presStyleIdx="1" presStyleCnt="2"/>
      <dgm:spPr/>
    </dgm:pt>
    <dgm:pt modelId="{D1A4FAD7-D4BE-4818-9012-9F13593184F8}" type="pres">
      <dgm:prSet presAssocID="{D02A8643-BDA3-4D92-A6F2-63305B762EDF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C0B989-CD0C-400F-A424-D4053D72E91B}" srcId="{46C855AA-DBD8-4863-B9B5-AAAD75A43439}" destId="{0A4663E7-22D9-4B01-BEDE-7CA92186601E}" srcOrd="0" destOrd="0" parTransId="{7C3693CB-9559-4E6F-BE47-9E656147B34D}" sibTransId="{AFF2C723-C0EE-4120-9A5B-F658AF809B72}"/>
    <dgm:cxn modelId="{3FFE8EF3-D817-4794-BF2B-1134F8A93337}" srcId="{46C855AA-DBD8-4863-B9B5-AAAD75A43439}" destId="{D02A8643-BDA3-4D92-A6F2-63305B762EDF}" srcOrd="1" destOrd="0" parTransId="{6C8B823C-4599-4B9C-B475-CD4C83CFF74F}" sibTransId="{60DC8EE8-3503-4CE4-9B21-723A1CEB2F3F}"/>
    <dgm:cxn modelId="{F61257D9-A7D5-43C1-A513-0B811875F68B}" type="presOf" srcId="{46C855AA-DBD8-4863-B9B5-AAAD75A43439}" destId="{CEEF36CF-8134-46DE-9323-3B968EEE26B4}" srcOrd="0" destOrd="0" presId="urn:microsoft.com/office/officeart/2005/8/layout/arrow2"/>
    <dgm:cxn modelId="{95907AAA-4B68-47CC-B1BA-D11DEAE0C3CD}" type="presOf" srcId="{D02A8643-BDA3-4D92-A6F2-63305B762EDF}" destId="{D1A4FAD7-D4BE-4818-9012-9F13593184F8}" srcOrd="0" destOrd="0" presId="urn:microsoft.com/office/officeart/2005/8/layout/arrow2"/>
    <dgm:cxn modelId="{BAEB5776-A3BC-441F-92D2-0C2515A502D2}" type="presOf" srcId="{0A4663E7-22D9-4B01-BEDE-7CA92186601E}" destId="{C8E57D60-53AD-4E39-B493-D69DB7EA435C}" srcOrd="0" destOrd="0" presId="urn:microsoft.com/office/officeart/2005/8/layout/arrow2"/>
    <dgm:cxn modelId="{EDE5F2DF-BEE5-400D-A2BE-FD3244B35027}" type="presParOf" srcId="{CEEF36CF-8134-46DE-9323-3B968EEE26B4}" destId="{9F98DD59-5F48-4EB3-8084-7D715819072D}" srcOrd="0" destOrd="0" presId="urn:microsoft.com/office/officeart/2005/8/layout/arrow2"/>
    <dgm:cxn modelId="{BAD6C3AB-1E35-4118-A08A-7E6A3B3A4CDC}" type="presParOf" srcId="{CEEF36CF-8134-46DE-9323-3B968EEE26B4}" destId="{E0A08ABF-745C-4480-BD62-6D44A962C081}" srcOrd="1" destOrd="0" presId="urn:microsoft.com/office/officeart/2005/8/layout/arrow2"/>
    <dgm:cxn modelId="{3778CF77-082F-4CDC-AAEB-4DAF0BD0D9C8}" type="presParOf" srcId="{E0A08ABF-745C-4480-BD62-6D44A962C081}" destId="{067ECE5A-78A1-4BA7-B89C-B22ADC28635C}" srcOrd="0" destOrd="0" presId="urn:microsoft.com/office/officeart/2005/8/layout/arrow2"/>
    <dgm:cxn modelId="{1D81EDB2-E19C-4CE3-A474-795A163F87AF}" type="presParOf" srcId="{E0A08ABF-745C-4480-BD62-6D44A962C081}" destId="{C8E57D60-53AD-4E39-B493-D69DB7EA435C}" srcOrd="1" destOrd="0" presId="urn:microsoft.com/office/officeart/2005/8/layout/arrow2"/>
    <dgm:cxn modelId="{9B4462B1-4E8F-43AC-A62D-C15859CC2AE7}" type="presParOf" srcId="{E0A08ABF-745C-4480-BD62-6D44A962C081}" destId="{084889BB-DCF0-449E-ABC2-8F0C93DEE1A9}" srcOrd="2" destOrd="0" presId="urn:microsoft.com/office/officeart/2005/8/layout/arrow2"/>
    <dgm:cxn modelId="{F9C92058-51E9-49CC-AE91-C8E37664518F}" type="presParOf" srcId="{E0A08ABF-745C-4480-BD62-6D44A962C081}" destId="{D1A4FAD7-D4BE-4818-9012-9F13593184F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79435-5F82-459F-86BA-40CEAF32CD6E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32326D-3A2B-4D57-8C6C-698464B56F8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6E9D49CD-52A8-498E-8434-059C892C787B}" type="parTrans" cxnId="{CD6DF5C2-E2CB-4768-AF77-2E57220EE4F7}">
      <dgm:prSet/>
      <dgm:spPr/>
      <dgm:t>
        <a:bodyPr/>
        <a:lstStyle/>
        <a:p>
          <a:endParaRPr lang="es-ES"/>
        </a:p>
      </dgm:t>
    </dgm:pt>
    <dgm:pt modelId="{AF159E56-EED5-4182-9B34-DE54D72ACA34}" type="sibTrans" cxnId="{CD6DF5C2-E2CB-4768-AF77-2E57220EE4F7}">
      <dgm:prSet/>
      <dgm:spPr/>
      <dgm:t>
        <a:bodyPr/>
        <a:lstStyle/>
        <a:p>
          <a:endParaRPr lang="es-ES"/>
        </a:p>
      </dgm:t>
    </dgm:pt>
    <dgm:pt modelId="{B5E42B25-7174-483D-B6C3-058417152F07}">
      <dgm:prSet phldrT="[Texto]"/>
      <dgm:spPr/>
      <dgm:t>
        <a:bodyPr/>
        <a:lstStyle/>
        <a:p>
          <a:r>
            <a:rPr lang="es-ES" dirty="0" smtClean="0"/>
            <a:t>Procesos básicos en el sistema operativo</a:t>
          </a:r>
          <a:endParaRPr lang="es-ES" dirty="0"/>
        </a:p>
      </dgm:t>
    </dgm:pt>
    <dgm:pt modelId="{9692DC25-A62E-453A-94C5-F7EDFA57886D}" type="parTrans" cxnId="{0CA74929-E030-4450-ADD5-09CFA8638AC9}">
      <dgm:prSet/>
      <dgm:spPr/>
      <dgm:t>
        <a:bodyPr/>
        <a:lstStyle/>
        <a:p>
          <a:endParaRPr lang="es-ES"/>
        </a:p>
      </dgm:t>
    </dgm:pt>
    <dgm:pt modelId="{625AAA58-CC57-43D4-8337-DB9C631FBDF2}" type="sibTrans" cxnId="{0CA74929-E030-4450-ADD5-09CFA8638AC9}">
      <dgm:prSet/>
      <dgm:spPr/>
      <dgm:t>
        <a:bodyPr/>
        <a:lstStyle/>
        <a:p>
          <a:endParaRPr lang="es-ES"/>
        </a:p>
      </dgm:t>
    </dgm:pt>
    <dgm:pt modelId="{6A7E4242-B739-438A-A08D-37CA9127E896}">
      <dgm:prSet phldrT="[Texto]"/>
      <dgm:spPr/>
      <dgm:t>
        <a:bodyPr/>
        <a:lstStyle/>
        <a:p>
          <a:r>
            <a:rPr lang="es-ES" u="none" strike="noStrike" dirty="0" smtClean="0">
              <a:effectLst/>
            </a:rPr>
            <a:t>(Procesador de textos), Presentaciones de Power Point (Gestor de Presentaciones), Libro de Excel (Hoja de Cálculo</a:t>
          </a:r>
          <a:endParaRPr lang="es-ES" dirty="0"/>
        </a:p>
      </dgm:t>
    </dgm:pt>
    <dgm:pt modelId="{FCD678F7-032E-4D03-939D-B200AA33B248}" type="parTrans" cxnId="{7B443AFA-073C-4B27-B307-20E598B37965}">
      <dgm:prSet/>
      <dgm:spPr/>
      <dgm:t>
        <a:bodyPr/>
        <a:lstStyle/>
        <a:p>
          <a:endParaRPr lang="es-ES"/>
        </a:p>
      </dgm:t>
    </dgm:pt>
    <dgm:pt modelId="{6E55DFCC-928B-4110-9C8C-5116C87BD37B}" type="sibTrans" cxnId="{7B443AFA-073C-4B27-B307-20E598B37965}">
      <dgm:prSet/>
      <dgm:spPr/>
      <dgm:t>
        <a:bodyPr/>
        <a:lstStyle/>
        <a:p>
          <a:endParaRPr lang="es-ES"/>
        </a:p>
      </dgm:t>
    </dgm:pt>
    <dgm:pt modelId="{520047B0-37DB-4EB9-8EB6-A5C55C9690D9}">
      <dgm:prSet phldrT="[Texto]"/>
      <dgm:spPr/>
      <dgm:t>
        <a:bodyPr/>
        <a:lstStyle/>
        <a:p>
          <a:r>
            <a:rPr lang="es-ES" u="none" strike="noStrike" dirty="0" smtClean="0">
              <a:effectLst/>
            </a:rPr>
            <a:t>Internet: Conceptos básicos, Uso seguro y saludable del internet, Internet para aprender, RRSS</a:t>
          </a:r>
          <a:endParaRPr lang="es-ES" dirty="0"/>
        </a:p>
      </dgm:t>
    </dgm:pt>
    <dgm:pt modelId="{F8D0741C-5CD3-47AC-AF33-E49E4E131262}" type="parTrans" cxnId="{2B864488-1F24-4373-81E8-BEEA66F1B718}">
      <dgm:prSet/>
      <dgm:spPr/>
      <dgm:t>
        <a:bodyPr/>
        <a:lstStyle/>
        <a:p>
          <a:endParaRPr lang="es-ES"/>
        </a:p>
      </dgm:t>
    </dgm:pt>
    <dgm:pt modelId="{8BCCC042-6035-4FFF-8879-BDC20AA3F426}" type="sibTrans" cxnId="{2B864488-1F24-4373-81E8-BEEA66F1B718}">
      <dgm:prSet/>
      <dgm:spPr/>
      <dgm:t>
        <a:bodyPr/>
        <a:lstStyle/>
        <a:p>
          <a:endParaRPr lang="es-ES"/>
        </a:p>
      </dgm:t>
    </dgm:pt>
    <dgm:pt modelId="{597AD12B-425A-4FF0-A258-9FDE18536913}" type="pres">
      <dgm:prSet presAssocID="{34379435-5F82-459F-86BA-40CEAF32CD6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C0B86B-177C-4FC2-8ADD-30DD491BA19D}" type="pres">
      <dgm:prSet presAssocID="{D532326D-3A2B-4D57-8C6C-698464B56F87}" presName="centerShape" presStyleLbl="node0" presStyleIdx="0" presStyleCnt="1" custScaleX="112558" custScaleY="110969"/>
      <dgm:spPr/>
      <dgm:t>
        <a:bodyPr/>
        <a:lstStyle/>
        <a:p>
          <a:endParaRPr lang="es-ES"/>
        </a:p>
      </dgm:t>
    </dgm:pt>
    <dgm:pt modelId="{FAB54CA3-7040-4CC0-B896-26CA9F52A7FE}" type="pres">
      <dgm:prSet presAssocID="{9692DC25-A62E-453A-94C5-F7EDFA57886D}" presName="parTrans" presStyleLbl="bgSibTrans2D1" presStyleIdx="0" presStyleCnt="3"/>
      <dgm:spPr/>
    </dgm:pt>
    <dgm:pt modelId="{5930EB57-BA36-46A2-8A37-0708F2601648}" type="pres">
      <dgm:prSet presAssocID="{B5E42B25-7174-483D-B6C3-058417152F07}" presName="node" presStyleLbl="node1" presStyleIdx="0" presStyleCnt="3" custRadScaleRad="107106" custRadScaleInc="-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7B300-A8BA-451D-B778-BEE5452AD800}" type="pres">
      <dgm:prSet presAssocID="{FCD678F7-032E-4D03-939D-B200AA33B248}" presName="parTrans" presStyleLbl="bgSibTrans2D1" presStyleIdx="1" presStyleCnt="3"/>
      <dgm:spPr/>
    </dgm:pt>
    <dgm:pt modelId="{2F5A1679-27B2-4EEA-9852-08A84D9C6390}" type="pres">
      <dgm:prSet presAssocID="{6A7E4242-B739-438A-A08D-37CA9127E8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87498-32CD-49EF-A746-46C6EDF9BAB2}" type="pres">
      <dgm:prSet presAssocID="{F8D0741C-5CD3-47AC-AF33-E49E4E131262}" presName="parTrans" presStyleLbl="bgSibTrans2D1" presStyleIdx="2" presStyleCnt="3"/>
      <dgm:spPr/>
    </dgm:pt>
    <dgm:pt modelId="{4E186C96-EE8F-494A-9087-FD68F4E53370}" type="pres">
      <dgm:prSet presAssocID="{520047B0-37DB-4EB9-8EB6-A5C55C9690D9}" presName="node" presStyleLbl="node1" presStyleIdx="2" presStyleCnt="3" custRadScaleRad="103914" custRadScaleInc="9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A74929-E030-4450-ADD5-09CFA8638AC9}" srcId="{D532326D-3A2B-4D57-8C6C-698464B56F87}" destId="{B5E42B25-7174-483D-B6C3-058417152F07}" srcOrd="0" destOrd="0" parTransId="{9692DC25-A62E-453A-94C5-F7EDFA57886D}" sibTransId="{625AAA58-CC57-43D4-8337-DB9C631FBDF2}"/>
    <dgm:cxn modelId="{7B443AFA-073C-4B27-B307-20E598B37965}" srcId="{D532326D-3A2B-4D57-8C6C-698464B56F87}" destId="{6A7E4242-B739-438A-A08D-37CA9127E896}" srcOrd="1" destOrd="0" parTransId="{FCD678F7-032E-4D03-939D-B200AA33B248}" sibTransId="{6E55DFCC-928B-4110-9C8C-5116C87BD37B}"/>
    <dgm:cxn modelId="{2B864488-1F24-4373-81E8-BEEA66F1B718}" srcId="{D532326D-3A2B-4D57-8C6C-698464B56F87}" destId="{520047B0-37DB-4EB9-8EB6-A5C55C9690D9}" srcOrd="2" destOrd="0" parTransId="{F8D0741C-5CD3-47AC-AF33-E49E4E131262}" sibTransId="{8BCCC042-6035-4FFF-8879-BDC20AA3F426}"/>
    <dgm:cxn modelId="{2C1C8D92-49F9-41FE-A248-56D4E0925FFA}" type="presOf" srcId="{D532326D-3A2B-4D57-8C6C-698464B56F87}" destId="{12C0B86B-177C-4FC2-8ADD-30DD491BA19D}" srcOrd="0" destOrd="0" presId="urn:microsoft.com/office/officeart/2005/8/layout/radial4"/>
    <dgm:cxn modelId="{30729A29-52CA-4639-AEB6-917843872E0F}" type="presOf" srcId="{520047B0-37DB-4EB9-8EB6-A5C55C9690D9}" destId="{4E186C96-EE8F-494A-9087-FD68F4E53370}" srcOrd="0" destOrd="0" presId="urn:microsoft.com/office/officeart/2005/8/layout/radial4"/>
    <dgm:cxn modelId="{93BE2DE4-DB12-437E-83BF-AACB11EA1ED6}" type="presOf" srcId="{FCD678F7-032E-4D03-939D-B200AA33B248}" destId="{B617B300-A8BA-451D-B778-BEE5452AD800}" srcOrd="0" destOrd="0" presId="urn:microsoft.com/office/officeart/2005/8/layout/radial4"/>
    <dgm:cxn modelId="{4EB82B29-A758-4D2B-850D-7FE332320937}" type="presOf" srcId="{9692DC25-A62E-453A-94C5-F7EDFA57886D}" destId="{FAB54CA3-7040-4CC0-B896-26CA9F52A7FE}" srcOrd="0" destOrd="0" presId="urn:microsoft.com/office/officeart/2005/8/layout/radial4"/>
    <dgm:cxn modelId="{B2DCAA9D-1C58-4758-AD59-9100B8F8C2B5}" type="presOf" srcId="{F8D0741C-5CD3-47AC-AF33-E49E4E131262}" destId="{38087498-32CD-49EF-A746-46C6EDF9BAB2}" srcOrd="0" destOrd="0" presId="urn:microsoft.com/office/officeart/2005/8/layout/radial4"/>
    <dgm:cxn modelId="{C3F7857A-F467-4784-A1D4-EF3453E786DB}" type="presOf" srcId="{B5E42B25-7174-483D-B6C3-058417152F07}" destId="{5930EB57-BA36-46A2-8A37-0708F2601648}" srcOrd="0" destOrd="0" presId="urn:microsoft.com/office/officeart/2005/8/layout/radial4"/>
    <dgm:cxn modelId="{CD6DF5C2-E2CB-4768-AF77-2E57220EE4F7}" srcId="{34379435-5F82-459F-86BA-40CEAF32CD6E}" destId="{D532326D-3A2B-4D57-8C6C-698464B56F87}" srcOrd="0" destOrd="0" parTransId="{6E9D49CD-52A8-498E-8434-059C892C787B}" sibTransId="{AF159E56-EED5-4182-9B34-DE54D72ACA34}"/>
    <dgm:cxn modelId="{EEC44DAF-B097-4709-B9AC-969AA4B6A00C}" type="presOf" srcId="{6A7E4242-B739-438A-A08D-37CA9127E896}" destId="{2F5A1679-27B2-4EEA-9852-08A84D9C6390}" srcOrd="0" destOrd="0" presId="urn:microsoft.com/office/officeart/2005/8/layout/radial4"/>
    <dgm:cxn modelId="{C98A3395-7EB9-4975-A89D-D56478ADEAA4}" type="presOf" srcId="{34379435-5F82-459F-86BA-40CEAF32CD6E}" destId="{597AD12B-425A-4FF0-A258-9FDE18536913}" srcOrd="0" destOrd="0" presId="urn:microsoft.com/office/officeart/2005/8/layout/radial4"/>
    <dgm:cxn modelId="{ABE3BC43-03FB-4D9D-9157-B232575CA9C5}" type="presParOf" srcId="{597AD12B-425A-4FF0-A258-9FDE18536913}" destId="{12C0B86B-177C-4FC2-8ADD-30DD491BA19D}" srcOrd="0" destOrd="0" presId="urn:microsoft.com/office/officeart/2005/8/layout/radial4"/>
    <dgm:cxn modelId="{BDBF8BE2-4763-45C3-8F1C-15D59DCA91CE}" type="presParOf" srcId="{597AD12B-425A-4FF0-A258-9FDE18536913}" destId="{FAB54CA3-7040-4CC0-B896-26CA9F52A7FE}" srcOrd="1" destOrd="0" presId="urn:microsoft.com/office/officeart/2005/8/layout/radial4"/>
    <dgm:cxn modelId="{1D69BF36-6A96-4689-A175-34516B2D47DD}" type="presParOf" srcId="{597AD12B-425A-4FF0-A258-9FDE18536913}" destId="{5930EB57-BA36-46A2-8A37-0708F2601648}" srcOrd="2" destOrd="0" presId="urn:microsoft.com/office/officeart/2005/8/layout/radial4"/>
    <dgm:cxn modelId="{F338BD7F-DF55-4D4B-924B-5D6A6E7FDD82}" type="presParOf" srcId="{597AD12B-425A-4FF0-A258-9FDE18536913}" destId="{B617B300-A8BA-451D-B778-BEE5452AD800}" srcOrd="3" destOrd="0" presId="urn:microsoft.com/office/officeart/2005/8/layout/radial4"/>
    <dgm:cxn modelId="{27EFE2FF-5D11-4CF4-909A-995A5D432127}" type="presParOf" srcId="{597AD12B-425A-4FF0-A258-9FDE18536913}" destId="{2F5A1679-27B2-4EEA-9852-08A84D9C6390}" srcOrd="4" destOrd="0" presId="urn:microsoft.com/office/officeart/2005/8/layout/radial4"/>
    <dgm:cxn modelId="{7B61C3D8-D71D-4039-801C-81129D9494C5}" type="presParOf" srcId="{597AD12B-425A-4FF0-A258-9FDE18536913}" destId="{38087498-32CD-49EF-A746-46C6EDF9BAB2}" srcOrd="5" destOrd="0" presId="urn:microsoft.com/office/officeart/2005/8/layout/radial4"/>
    <dgm:cxn modelId="{AB205B7C-E2B6-4F36-BB7F-3B094FC11C5C}" type="presParOf" srcId="{597AD12B-425A-4FF0-A258-9FDE18536913}" destId="{4E186C96-EE8F-494A-9087-FD68F4E5337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79435-5F82-459F-86BA-40CEAF32CD6E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32326D-3A2B-4D57-8C6C-698464B56F8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Conocimientos avanzados</a:t>
          </a:r>
          <a:endParaRPr lang="es-ES" dirty="0"/>
        </a:p>
      </dgm:t>
    </dgm:pt>
    <dgm:pt modelId="{6E9D49CD-52A8-498E-8434-059C892C787B}" type="parTrans" cxnId="{CD6DF5C2-E2CB-4768-AF77-2E57220EE4F7}">
      <dgm:prSet/>
      <dgm:spPr/>
      <dgm:t>
        <a:bodyPr/>
        <a:lstStyle/>
        <a:p>
          <a:endParaRPr lang="es-ES"/>
        </a:p>
      </dgm:t>
    </dgm:pt>
    <dgm:pt modelId="{AF159E56-EED5-4182-9B34-DE54D72ACA34}" type="sibTrans" cxnId="{CD6DF5C2-E2CB-4768-AF77-2E57220EE4F7}">
      <dgm:prSet/>
      <dgm:spPr/>
      <dgm:t>
        <a:bodyPr/>
        <a:lstStyle/>
        <a:p>
          <a:endParaRPr lang="es-ES"/>
        </a:p>
      </dgm:t>
    </dgm:pt>
    <dgm:pt modelId="{B5E42B25-7174-483D-B6C3-058417152F07}">
      <dgm:prSet phldrT="[Texto]"/>
      <dgm:spPr/>
      <dgm:t>
        <a:bodyPr/>
        <a:lstStyle/>
        <a:p>
          <a:r>
            <a:rPr lang="es-ES" dirty="0" smtClean="0"/>
            <a:t>Empresario digital</a:t>
          </a:r>
          <a:endParaRPr lang="es-ES" dirty="0"/>
        </a:p>
      </dgm:t>
    </dgm:pt>
    <dgm:pt modelId="{9692DC25-A62E-453A-94C5-F7EDFA57886D}" type="parTrans" cxnId="{0CA74929-E030-4450-ADD5-09CFA8638AC9}">
      <dgm:prSet/>
      <dgm:spPr/>
      <dgm:t>
        <a:bodyPr/>
        <a:lstStyle/>
        <a:p>
          <a:endParaRPr lang="es-ES"/>
        </a:p>
      </dgm:t>
    </dgm:pt>
    <dgm:pt modelId="{625AAA58-CC57-43D4-8337-DB9C631FBDF2}" type="sibTrans" cxnId="{0CA74929-E030-4450-ADD5-09CFA8638AC9}">
      <dgm:prSet/>
      <dgm:spPr/>
      <dgm:t>
        <a:bodyPr/>
        <a:lstStyle/>
        <a:p>
          <a:endParaRPr lang="es-ES"/>
        </a:p>
      </dgm:t>
    </dgm:pt>
    <dgm:pt modelId="{6A7E4242-B739-438A-A08D-37CA9127E896}">
      <dgm:prSet phldrT="[Texto]"/>
      <dgm:spPr/>
      <dgm:t>
        <a:bodyPr/>
        <a:lstStyle/>
        <a:p>
          <a:r>
            <a:rPr lang="es-ES" u="none" strike="noStrike" dirty="0" smtClean="0">
              <a:effectLst/>
            </a:rPr>
            <a:t>Gestión empresarial con </a:t>
          </a:r>
          <a:r>
            <a:rPr lang="es-ES" dirty="0" smtClean="0"/>
            <a:t>Tecnologías de Información y Comunicación (TIC). </a:t>
          </a:r>
          <a:endParaRPr lang="es-ES" dirty="0"/>
        </a:p>
      </dgm:t>
    </dgm:pt>
    <dgm:pt modelId="{FCD678F7-032E-4D03-939D-B200AA33B248}" type="parTrans" cxnId="{7B443AFA-073C-4B27-B307-20E598B37965}">
      <dgm:prSet/>
      <dgm:spPr/>
      <dgm:t>
        <a:bodyPr/>
        <a:lstStyle/>
        <a:p>
          <a:endParaRPr lang="es-ES"/>
        </a:p>
      </dgm:t>
    </dgm:pt>
    <dgm:pt modelId="{6E55DFCC-928B-4110-9C8C-5116C87BD37B}" type="sibTrans" cxnId="{7B443AFA-073C-4B27-B307-20E598B37965}">
      <dgm:prSet/>
      <dgm:spPr/>
      <dgm:t>
        <a:bodyPr/>
        <a:lstStyle/>
        <a:p>
          <a:endParaRPr lang="es-ES"/>
        </a:p>
      </dgm:t>
    </dgm:pt>
    <dgm:pt modelId="{520047B0-37DB-4EB9-8EB6-A5C55C9690D9}">
      <dgm:prSet phldrT="[Texto]"/>
      <dgm:spPr/>
      <dgm:t>
        <a:bodyPr/>
        <a:lstStyle/>
        <a:p>
          <a:r>
            <a:rPr lang="es-ES" dirty="0" smtClean="0"/>
            <a:t>Comercio electrónico para microempresarios</a:t>
          </a:r>
          <a:endParaRPr lang="es-ES" dirty="0"/>
        </a:p>
      </dgm:t>
    </dgm:pt>
    <dgm:pt modelId="{F8D0741C-5CD3-47AC-AF33-E49E4E131262}" type="parTrans" cxnId="{2B864488-1F24-4373-81E8-BEEA66F1B718}">
      <dgm:prSet/>
      <dgm:spPr/>
      <dgm:t>
        <a:bodyPr/>
        <a:lstStyle/>
        <a:p>
          <a:endParaRPr lang="es-ES"/>
        </a:p>
      </dgm:t>
    </dgm:pt>
    <dgm:pt modelId="{8BCCC042-6035-4FFF-8879-BDC20AA3F426}" type="sibTrans" cxnId="{2B864488-1F24-4373-81E8-BEEA66F1B718}">
      <dgm:prSet/>
      <dgm:spPr/>
      <dgm:t>
        <a:bodyPr/>
        <a:lstStyle/>
        <a:p>
          <a:endParaRPr lang="es-ES"/>
        </a:p>
      </dgm:t>
    </dgm:pt>
    <dgm:pt modelId="{597AD12B-425A-4FF0-A258-9FDE18536913}" type="pres">
      <dgm:prSet presAssocID="{34379435-5F82-459F-86BA-40CEAF32CD6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C0B86B-177C-4FC2-8ADD-30DD491BA19D}" type="pres">
      <dgm:prSet presAssocID="{D532326D-3A2B-4D57-8C6C-698464B56F87}" presName="centerShape" presStyleLbl="node0" presStyleIdx="0" presStyleCnt="1" custScaleX="113763" custScaleY="109844"/>
      <dgm:spPr/>
      <dgm:t>
        <a:bodyPr/>
        <a:lstStyle/>
        <a:p>
          <a:endParaRPr lang="es-ES"/>
        </a:p>
      </dgm:t>
    </dgm:pt>
    <dgm:pt modelId="{FAB54CA3-7040-4CC0-B896-26CA9F52A7FE}" type="pres">
      <dgm:prSet presAssocID="{9692DC25-A62E-453A-94C5-F7EDFA57886D}" presName="parTrans" presStyleLbl="bgSibTrans2D1" presStyleIdx="0" presStyleCnt="3"/>
      <dgm:spPr/>
    </dgm:pt>
    <dgm:pt modelId="{5930EB57-BA36-46A2-8A37-0708F2601648}" type="pres">
      <dgm:prSet presAssocID="{B5E42B25-7174-483D-B6C3-058417152F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7B300-A8BA-451D-B778-BEE5452AD800}" type="pres">
      <dgm:prSet presAssocID="{FCD678F7-032E-4D03-939D-B200AA33B248}" presName="parTrans" presStyleLbl="bgSibTrans2D1" presStyleIdx="1" presStyleCnt="3"/>
      <dgm:spPr/>
    </dgm:pt>
    <dgm:pt modelId="{2F5A1679-27B2-4EEA-9852-08A84D9C6390}" type="pres">
      <dgm:prSet presAssocID="{6A7E4242-B739-438A-A08D-37CA9127E8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87498-32CD-49EF-A746-46C6EDF9BAB2}" type="pres">
      <dgm:prSet presAssocID="{F8D0741C-5CD3-47AC-AF33-E49E4E131262}" presName="parTrans" presStyleLbl="bgSibTrans2D1" presStyleIdx="2" presStyleCnt="3"/>
      <dgm:spPr/>
    </dgm:pt>
    <dgm:pt modelId="{4E186C96-EE8F-494A-9087-FD68F4E53370}" type="pres">
      <dgm:prSet presAssocID="{520047B0-37DB-4EB9-8EB6-A5C55C9690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6DF5C2-E2CB-4768-AF77-2E57220EE4F7}" srcId="{34379435-5F82-459F-86BA-40CEAF32CD6E}" destId="{D532326D-3A2B-4D57-8C6C-698464B56F87}" srcOrd="0" destOrd="0" parTransId="{6E9D49CD-52A8-498E-8434-059C892C787B}" sibTransId="{AF159E56-EED5-4182-9B34-DE54D72ACA34}"/>
    <dgm:cxn modelId="{2EF3B442-1328-40D4-8A38-B1E45A7E975D}" type="presOf" srcId="{520047B0-37DB-4EB9-8EB6-A5C55C9690D9}" destId="{4E186C96-EE8F-494A-9087-FD68F4E53370}" srcOrd="0" destOrd="0" presId="urn:microsoft.com/office/officeart/2005/8/layout/radial4"/>
    <dgm:cxn modelId="{C43B2A34-7534-428D-A0F7-9FA8E66F844D}" type="presOf" srcId="{F8D0741C-5CD3-47AC-AF33-E49E4E131262}" destId="{38087498-32CD-49EF-A746-46C6EDF9BAB2}" srcOrd="0" destOrd="0" presId="urn:microsoft.com/office/officeart/2005/8/layout/radial4"/>
    <dgm:cxn modelId="{472A8802-AAE5-46C3-BE09-60882034BBCA}" type="presOf" srcId="{6A7E4242-B739-438A-A08D-37CA9127E896}" destId="{2F5A1679-27B2-4EEA-9852-08A84D9C6390}" srcOrd="0" destOrd="0" presId="urn:microsoft.com/office/officeart/2005/8/layout/radial4"/>
    <dgm:cxn modelId="{2B864488-1F24-4373-81E8-BEEA66F1B718}" srcId="{D532326D-3A2B-4D57-8C6C-698464B56F87}" destId="{520047B0-37DB-4EB9-8EB6-A5C55C9690D9}" srcOrd="2" destOrd="0" parTransId="{F8D0741C-5CD3-47AC-AF33-E49E4E131262}" sibTransId="{8BCCC042-6035-4FFF-8879-BDC20AA3F426}"/>
    <dgm:cxn modelId="{E1BE8729-36DA-47AB-9A47-8C7E6C419CB5}" type="presOf" srcId="{D532326D-3A2B-4D57-8C6C-698464B56F87}" destId="{12C0B86B-177C-4FC2-8ADD-30DD491BA19D}" srcOrd="0" destOrd="0" presId="urn:microsoft.com/office/officeart/2005/8/layout/radial4"/>
    <dgm:cxn modelId="{50104939-815E-48D8-9894-858E9C5300CE}" type="presOf" srcId="{34379435-5F82-459F-86BA-40CEAF32CD6E}" destId="{597AD12B-425A-4FF0-A258-9FDE18536913}" srcOrd="0" destOrd="0" presId="urn:microsoft.com/office/officeart/2005/8/layout/radial4"/>
    <dgm:cxn modelId="{7B443AFA-073C-4B27-B307-20E598B37965}" srcId="{D532326D-3A2B-4D57-8C6C-698464B56F87}" destId="{6A7E4242-B739-438A-A08D-37CA9127E896}" srcOrd="1" destOrd="0" parTransId="{FCD678F7-032E-4D03-939D-B200AA33B248}" sibTransId="{6E55DFCC-928B-4110-9C8C-5116C87BD37B}"/>
    <dgm:cxn modelId="{F71B2ADC-D61A-49C8-A092-F15E816CE767}" type="presOf" srcId="{B5E42B25-7174-483D-B6C3-058417152F07}" destId="{5930EB57-BA36-46A2-8A37-0708F2601648}" srcOrd="0" destOrd="0" presId="urn:microsoft.com/office/officeart/2005/8/layout/radial4"/>
    <dgm:cxn modelId="{0F020340-F847-4249-A2B2-F885E3D11739}" type="presOf" srcId="{9692DC25-A62E-453A-94C5-F7EDFA57886D}" destId="{FAB54CA3-7040-4CC0-B896-26CA9F52A7FE}" srcOrd="0" destOrd="0" presId="urn:microsoft.com/office/officeart/2005/8/layout/radial4"/>
    <dgm:cxn modelId="{6528B2B1-C106-40BB-BB9C-893DE2C4D750}" type="presOf" srcId="{FCD678F7-032E-4D03-939D-B200AA33B248}" destId="{B617B300-A8BA-451D-B778-BEE5452AD800}" srcOrd="0" destOrd="0" presId="urn:microsoft.com/office/officeart/2005/8/layout/radial4"/>
    <dgm:cxn modelId="{0CA74929-E030-4450-ADD5-09CFA8638AC9}" srcId="{D532326D-3A2B-4D57-8C6C-698464B56F87}" destId="{B5E42B25-7174-483D-B6C3-058417152F07}" srcOrd="0" destOrd="0" parTransId="{9692DC25-A62E-453A-94C5-F7EDFA57886D}" sibTransId="{625AAA58-CC57-43D4-8337-DB9C631FBDF2}"/>
    <dgm:cxn modelId="{AC12F399-AD82-4361-8237-C7CF689F0D58}" type="presParOf" srcId="{597AD12B-425A-4FF0-A258-9FDE18536913}" destId="{12C0B86B-177C-4FC2-8ADD-30DD491BA19D}" srcOrd="0" destOrd="0" presId="urn:microsoft.com/office/officeart/2005/8/layout/radial4"/>
    <dgm:cxn modelId="{A89EA4EF-C915-4BE7-90BA-D8110D218493}" type="presParOf" srcId="{597AD12B-425A-4FF0-A258-9FDE18536913}" destId="{FAB54CA3-7040-4CC0-B896-26CA9F52A7FE}" srcOrd="1" destOrd="0" presId="urn:microsoft.com/office/officeart/2005/8/layout/radial4"/>
    <dgm:cxn modelId="{28206285-AFA3-4A2E-8400-CA6FA63E1F26}" type="presParOf" srcId="{597AD12B-425A-4FF0-A258-9FDE18536913}" destId="{5930EB57-BA36-46A2-8A37-0708F2601648}" srcOrd="2" destOrd="0" presId="urn:microsoft.com/office/officeart/2005/8/layout/radial4"/>
    <dgm:cxn modelId="{BD6A7E54-068E-4BB6-AEE7-898CE7017C42}" type="presParOf" srcId="{597AD12B-425A-4FF0-A258-9FDE18536913}" destId="{B617B300-A8BA-451D-B778-BEE5452AD800}" srcOrd="3" destOrd="0" presId="urn:microsoft.com/office/officeart/2005/8/layout/radial4"/>
    <dgm:cxn modelId="{FFEF6738-1563-44C7-BF0E-9DE4697C6FED}" type="presParOf" srcId="{597AD12B-425A-4FF0-A258-9FDE18536913}" destId="{2F5A1679-27B2-4EEA-9852-08A84D9C6390}" srcOrd="4" destOrd="0" presId="urn:microsoft.com/office/officeart/2005/8/layout/radial4"/>
    <dgm:cxn modelId="{0441BCB0-0CFE-4786-AF07-183AA995CE0F}" type="presParOf" srcId="{597AD12B-425A-4FF0-A258-9FDE18536913}" destId="{38087498-32CD-49EF-A746-46C6EDF9BAB2}" srcOrd="5" destOrd="0" presId="urn:microsoft.com/office/officeart/2005/8/layout/radial4"/>
    <dgm:cxn modelId="{4B775EDD-AB1E-4280-ADD5-F2C3C20B6870}" type="presParOf" srcId="{597AD12B-425A-4FF0-A258-9FDE18536913}" destId="{4E186C96-EE8F-494A-9087-FD68F4E5337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2DBB67-F3A5-4666-BBD3-BE4736F85300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C14D1D-9E34-4D8E-BA09-C7EFF593FCC8}">
      <dgm:prSet phldrT="[Texto]" custT="1"/>
      <dgm:spPr/>
      <dgm:t>
        <a:bodyPr/>
        <a:lstStyle/>
        <a:p>
          <a:r>
            <a:rPr lang="es-ES" sz="1400" dirty="0" smtClean="0"/>
            <a:t>¿Qué es la Agricultura Familiar Campesina?</a:t>
          </a:r>
          <a:endParaRPr lang="es-ES" sz="1400" dirty="0"/>
        </a:p>
      </dgm:t>
    </dgm:pt>
    <dgm:pt modelId="{7C80240F-3EF9-467A-ABBF-88900A1D9FE5}" type="parTrans" cxnId="{0538CBA0-3032-48D4-96B5-BA380440551A}">
      <dgm:prSet/>
      <dgm:spPr/>
      <dgm:t>
        <a:bodyPr/>
        <a:lstStyle/>
        <a:p>
          <a:endParaRPr lang="es-ES"/>
        </a:p>
      </dgm:t>
    </dgm:pt>
    <dgm:pt modelId="{169BFD66-0D32-4F1E-A81C-D412396F1606}" type="sibTrans" cxnId="{0538CBA0-3032-48D4-96B5-BA380440551A}">
      <dgm:prSet/>
      <dgm:spPr/>
      <dgm:t>
        <a:bodyPr/>
        <a:lstStyle/>
        <a:p>
          <a:endParaRPr lang="es-ES"/>
        </a:p>
      </dgm:t>
    </dgm:pt>
    <dgm:pt modelId="{E1014B60-24BB-4F02-8C71-E526500E2A78}">
      <dgm:prSet phldrT="[Texto]" custT="1"/>
      <dgm:spPr/>
      <dgm:t>
        <a:bodyPr/>
        <a:lstStyle/>
        <a:p>
          <a:r>
            <a:rPr lang="es-ES" sz="1300" dirty="0" smtClean="0"/>
            <a:t>Estrategia Nacional Agropecuaria para Mujeres Rurales</a:t>
          </a:r>
          <a:endParaRPr lang="es-ES" sz="1300" dirty="0"/>
        </a:p>
      </dgm:t>
    </dgm:pt>
    <dgm:pt modelId="{7D583442-9302-49CB-8304-F2532F4AFA05}" type="parTrans" cxnId="{8A11B83A-6E65-46A8-9D20-44D9506684F5}">
      <dgm:prSet/>
      <dgm:spPr/>
      <dgm:t>
        <a:bodyPr/>
        <a:lstStyle/>
        <a:p>
          <a:endParaRPr lang="es-ES"/>
        </a:p>
      </dgm:t>
    </dgm:pt>
    <dgm:pt modelId="{A3BDE8A6-96F0-4F7E-96E8-FAA08A17B2B8}" type="sibTrans" cxnId="{8A11B83A-6E65-46A8-9D20-44D9506684F5}">
      <dgm:prSet/>
      <dgm:spPr/>
      <dgm:t>
        <a:bodyPr/>
        <a:lstStyle/>
        <a:p>
          <a:endParaRPr lang="es-ES"/>
        </a:p>
      </dgm:t>
    </dgm:pt>
    <dgm:pt modelId="{46711455-3E9E-4432-8471-EB03FA4DE3F7}">
      <dgm:prSet phldrT="[Texto]" custT="1"/>
      <dgm:spPr/>
      <dgm:t>
        <a:bodyPr/>
        <a:lstStyle/>
        <a:p>
          <a:r>
            <a:rPr lang="es-ES" sz="1400" dirty="0" smtClean="0"/>
            <a:t>Registro de la Agricultura Familiar Campesina</a:t>
          </a:r>
          <a:endParaRPr lang="es-ES" sz="1400" dirty="0"/>
        </a:p>
      </dgm:t>
    </dgm:pt>
    <dgm:pt modelId="{40C78005-FDBE-4C97-893D-D2D52C73E21B}" type="parTrans" cxnId="{681EED0A-061A-4488-A661-8D3922F20357}">
      <dgm:prSet/>
      <dgm:spPr/>
      <dgm:t>
        <a:bodyPr/>
        <a:lstStyle/>
        <a:p>
          <a:endParaRPr lang="es-ES"/>
        </a:p>
      </dgm:t>
    </dgm:pt>
    <dgm:pt modelId="{EE010E0A-79E4-42EE-A606-66D45D3E99BF}" type="sibTrans" cxnId="{681EED0A-061A-4488-A661-8D3922F20357}">
      <dgm:prSet/>
      <dgm:spPr/>
      <dgm:t>
        <a:bodyPr/>
        <a:lstStyle/>
        <a:p>
          <a:endParaRPr lang="es-ES"/>
        </a:p>
      </dgm:t>
    </dgm:pt>
    <dgm:pt modelId="{E828DBCA-2791-4720-81A4-702E52045CAA}">
      <dgm:prSet phldrT="[Texto]" custT="1"/>
      <dgm:spPr/>
      <dgm:t>
        <a:bodyPr/>
        <a:lstStyle/>
        <a:p>
          <a:r>
            <a:rPr lang="es-ES" sz="1400" b="0" dirty="0" smtClean="0"/>
            <a:t>Sello de la Agricultura Familiar Campesina</a:t>
          </a:r>
          <a:endParaRPr lang="es-ES" sz="1400" b="0" dirty="0"/>
        </a:p>
      </dgm:t>
    </dgm:pt>
    <dgm:pt modelId="{915FB899-3DAC-4971-AD58-5737F013A60A}" type="parTrans" cxnId="{28AEFE30-56D5-4C53-871B-DAD0FA820D7F}">
      <dgm:prSet/>
      <dgm:spPr/>
      <dgm:t>
        <a:bodyPr/>
        <a:lstStyle/>
        <a:p>
          <a:endParaRPr lang="es-ES"/>
        </a:p>
      </dgm:t>
    </dgm:pt>
    <dgm:pt modelId="{D6E52F9C-2379-438E-AFEC-6C5C8989D64E}" type="sibTrans" cxnId="{28AEFE30-56D5-4C53-871B-DAD0FA820D7F}">
      <dgm:prSet/>
      <dgm:spPr/>
      <dgm:t>
        <a:bodyPr/>
        <a:lstStyle/>
        <a:p>
          <a:endParaRPr lang="es-ES"/>
        </a:p>
      </dgm:t>
    </dgm:pt>
    <dgm:pt modelId="{22699647-1B3C-4293-9DF0-8F0D25CA1FE2}">
      <dgm:prSet phldrT="[Texto]" custT="1"/>
      <dgm:spPr/>
      <dgm:t>
        <a:bodyPr/>
        <a:lstStyle/>
        <a:p>
          <a:pPr rtl="0"/>
          <a:endParaRPr lang="es-ES" sz="2000" dirty="0"/>
        </a:p>
      </dgm:t>
    </dgm:pt>
    <dgm:pt modelId="{3769B5E6-E547-42A0-91B2-15DDE6D4F432}" type="sibTrans" cxnId="{14D42987-D29A-4D88-8449-BBD7A8BDCCF0}">
      <dgm:prSet/>
      <dgm:spPr/>
      <dgm:t>
        <a:bodyPr/>
        <a:lstStyle/>
        <a:p>
          <a:endParaRPr lang="es-ES"/>
        </a:p>
      </dgm:t>
    </dgm:pt>
    <dgm:pt modelId="{292FD932-3286-4195-A329-50DBBD7CBF59}" type="parTrans" cxnId="{14D42987-D29A-4D88-8449-BBD7A8BDCCF0}">
      <dgm:prSet/>
      <dgm:spPr/>
      <dgm:t>
        <a:bodyPr/>
        <a:lstStyle/>
        <a:p>
          <a:endParaRPr lang="es-ES"/>
        </a:p>
      </dgm:t>
    </dgm:pt>
    <dgm:pt modelId="{2B8CE7D2-CF10-4A54-A6F2-A6DD015DB21C}" type="pres">
      <dgm:prSet presAssocID="{012DBB67-F3A5-4666-BBD3-BE4736F853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80F7A8-1F1A-4F98-8C18-92D731384DDF}" type="pres">
      <dgm:prSet presAssocID="{22699647-1B3C-4293-9DF0-8F0D25CA1FE2}" presName="centerShape" presStyleLbl="node0" presStyleIdx="0" presStyleCnt="1"/>
      <dgm:spPr/>
      <dgm:t>
        <a:bodyPr/>
        <a:lstStyle/>
        <a:p>
          <a:endParaRPr lang="es-ES"/>
        </a:p>
      </dgm:t>
    </dgm:pt>
    <dgm:pt modelId="{CAD1A946-2A92-4024-85C0-3C1569E13ABB}" type="pres">
      <dgm:prSet presAssocID="{B4C14D1D-9E34-4D8E-BA09-C7EFF593FCC8}" presName="node" presStyleLbl="node1" presStyleIdx="0" presStyleCnt="4" custScaleX="108587" custScaleY="1038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123B9-71A6-4B6A-9C48-3B1A848608C0}" type="pres">
      <dgm:prSet presAssocID="{B4C14D1D-9E34-4D8E-BA09-C7EFF593FCC8}" presName="dummy" presStyleCnt="0"/>
      <dgm:spPr/>
    </dgm:pt>
    <dgm:pt modelId="{5B73DB29-6932-4794-A0B8-4DC23E05179D}" type="pres">
      <dgm:prSet presAssocID="{169BFD66-0D32-4F1E-A81C-D412396F160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0EDE29C-93DF-41D9-8D39-93BC29CB46FB}" type="pres">
      <dgm:prSet presAssocID="{E1014B60-24BB-4F02-8C71-E526500E2A78}" presName="node" presStyleLbl="node1" presStyleIdx="1" presStyleCnt="4" custScaleX="108903" custScaleY="1029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9CD84-11FE-409A-B792-5707E053ED0D}" type="pres">
      <dgm:prSet presAssocID="{E1014B60-24BB-4F02-8C71-E526500E2A78}" presName="dummy" presStyleCnt="0"/>
      <dgm:spPr/>
    </dgm:pt>
    <dgm:pt modelId="{3C677A03-C30C-424D-934C-6E86C8B45051}" type="pres">
      <dgm:prSet presAssocID="{A3BDE8A6-96F0-4F7E-96E8-FAA08A17B2B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B084C398-A149-40F2-9C6E-A6F00017BED2}" type="pres">
      <dgm:prSet presAssocID="{46711455-3E9E-4432-8471-EB03FA4DE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1E324-1D1E-4E29-B5A9-9B186DBEE8D8}" type="pres">
      <dgm:prSet presAssocID="{46711455-3E9E-4432-8471-EB03FA4DE3F7}" presName="dummy" presStyleCnt="0"/>
      <dgm:spPr/>
    </dgm:pt>
    <dgm:pt modelId="{FC5D9D74-2E03-4823-A503-F2219671BD05}" type="pres">
      <dgm:prSet presAssocID="{EE010E0A-79E4-42EE-A606-66D45D3E99BF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3905307-D3EC-4128-8AE9-7252EDA2CF80}" type="pres">
      <dgm:prSet presAssocID="{E828DBCA-2791-4720-81A4-702E52045C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F96B4-71EE-42B2-9D19-09B0D33FEF2A}" type="pres">
      <dgm:prSet presAssocID="{E828DBCA-2791-4720-81A4-702E52045CAA}" presName="dummy" presStyleCnt="0"/>
      <dgm:spPr/>
    </dgm:pt>
    <dgm:pt modelId="{BEC4AFEB-76CD-4B81-B973-336FD781AAA5}" type="pres">
      <dgm:prSet presAssocID="{D6E52F9C-2379-438E-AFEC-6C5C8989D64E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28AEFE30-56D5-4C53-871B-DAD0FA820D7F}" srcId="{22699647-1B3C-4293-9DF0-8F0D25CA1FE2}" destId="{E828DBCA-2791-4720-81A4-702E52045CAA}" srcOrd="3" destOrd="0" parTransId="{915FB899-3DAC-4971-AD58-5737F013A60A}" sibTransId="{D6E52F9C-2379-438E-AFEC-6C5C8989D64E}"/>
    <dgm:cxn modelId="{14D42987-D29A-4D88-8449-BBD7A8BDCCF0}" srcId="{012DBB67-F3A5-4666-BBD3-BE4736F85300}" destId="{22699647-1B3C-4293-9DF0-8F0D25CA1FE2}" srcOrd="0" destOrd="0" parTransId="{292FD932-3286-4195-A329-50DBBD7CBF59}" sibTransId="{3769B5E6-E547-42A0-91B2-15DDE6D4F432}"/>
    <dgm:cxn modelId="{606BC997-B063-4387-9488-68D834B117D8}" type="presOf" srcId="{A3BDE8A6-96F0-4F7E-96E8-FAA08A17B2B8}" destId="{3C677A03-C30C-424D-934C-6E86C8B45051}" srcOrd="0" destOrd="0" presId="urn:microsoft.com/office/officeart/2005/8/layout/radial6"/>
    <dgm:cxn modelId="{E3A30BAD-2DA4-435B-BF7F-5124F47BC656}" type="presOf" srcId="{E828DBCA-2791-4720-81A4-702E52045CAA}" destId="{83905307-D3EC-4128-8AE9-7252EDA2CF80}" srcOrd="0" destOrd="0" presId="urn:microsoft.com/office/officeart/2005/8/layout/radial6"/>
    <dgm:cxn modelId="{06FB2684-F89A-4D03-9D5D-6D7E7D0D42E3}" type="presOf" srcId="{169BFD66-0D32-4F1E-A81C-D412396F1606}" destId="{5B73DB29-6932-4794-A0B8-4DC23E05179D}" srcOrd="0" destOrd="0" presId="urn:microsoft.com/office/officeart/2005/8/layout/radial6"/>
    <dgm:cxn modelId="{0538CBA0-3032-48D4-96B5-BA380440551A}" srcId="{22699647-1B3C-4293-9DF0-8F0D25CA1FE2}" destId="{B4C14D1D-9E34-4D8E-BA09-C7EFF593FCC8}" srcOrd="0" destOrd="0" parTransId="{7C80240F-3EF9-467A-ABBF-88900A1D9FE5}" sibTransId="{169BFD66-0D32-4F1E-A81C-D412396F1606}"/>
    <dgm:cxn modelId="{471E7CFA-17A0-4CD6-A4DD-D9A9D3C004EF}" type="presOf" srcId="{E1014B60-24BB-4F02-8C71-E526500E2A78}" destId="{B0EDE29C-93DF-41D9-8D39-93BC29CB46FB}" srcOrd="0" destOrd="0" presId="urn:microsoft.com/office/officeart/2005/8/layout/radial6"/>
    <dgm:cxn modelId="{681EED0A-061A-4488-A661-8D3922F20357}" srcId="{22699647-1B3C-4293-9DF0-8F0D25CA1FE2}" destId="{46711455-3E9E-4432-8471-EB03FA4DE3F7}" srcOrd="2" destOrd="0" parTransId="{40C78005-FDBE-4C97-893D-D2D52C73E21B}" sibTransId="{EE010E0A-79E4-42EE-A606-66D45D3E99BF}"/>
    <dgm:cxn modelId="{8FE93AE3-24AF-442D-8C64-8AEA3C2056BF}" type="presOf" srcId="{012DBB67-F3A5-4666-BBD3-BE4736F85300}" destId="{2B8CE7D2-CF10-4A54-A6F2-A6DD015DB21C}" srcOrd="0" destOrd="0" presId="urn:microsoft.com/office/officeart/2005/8/layout/radial6"/>
    <dgm:cxn modelId="{8A11B83A-6E65-46A8-9D20-44D9506684F5}" srcId="{22699647-1B3C-4293-9DF0-8F0D25CA1FE2}" destId="{E1014B60-24BB-4F02-8C71-E526500E2A78}" srcOrd="1" destOrd="0" parTransId="{7D583442-9302-49CB-8304-F2532F4AFA05}" sibTransId="{A3BDE8A6-96F0-4F7E-96E8-FAA08A17B2B8}"/>
    <dgm:cxn modelId="{08D418A0-3956-4DC2-81E7-1649C57BFC4A}" type="presOf" srcId="{EE010E0A-79E4-42EE-A606-66D45D3E99BF}" destId="{FC5D9D74-2E03-4823-A503-F2219671BD05}" srcOrd="0" destOrd="0" presId="urn:microsoft.com/office/officeart/2005/8/layout/radial6"/>
    <dgm:cxn modelId="{9886AA44-D26D-44B8-A313-54DDF507D6D4}" type="presOf" srcId="{22699647-1B3C-4293-9DF0-8F0D25CA1FE2}" destId="{6480F7A8-1F1A-4F98-8C18-92D731384DDF}" srcOrd="0" destOrd="0" presId="urn:microsoft.com/office/officeart/2005/8/layout/radial6"/>
    <dgm:cxn modelId="{E9216E8D-9AE9-4729-BE09-24ECE78F9800}" type="presOf" srcId="{B4C14D1D-9E34-4D8E-BA09-C7EFF593FCC8}" destId="{CAD1A946-2A92-4024-85C0-3C1569E13ABB}" srcOrd="0" destOrd="0" presId="urn:microsoft.com/office/officeart/2005/8/layout/radial6"/>
    <dgm:cxn modelId="{15248197-F46B-4C39-A661-DFCC8D4C3D1B}" type="presOf" srcId="{D6E52F9C-2379-438E-AFEC-6C5C8989D64E}" destId="{BEC4AFEB-76CD-4B81-B973-336FD781AAA5}" srcOrd="0" destOrd="0" presId="urn:microsoft.com/office/officeart/2005/8/layout/radial6"/>
    <dgm:cxn modelId="{386BACBF-E40A-4BB2-A49C-F0E4E3838BBF}" type="presOf" srcId="{46711455-3E9E-4432-8471-EB03FA4DE3F7}" destId="{B084C398-A149-40F2-9C6E-A6F00017BED2}" srcOrd="0" destOrd="0" presId="urn:microsoft.com/office/officeart/2005/8/layout/radial6"/>
    <dgm:cxn modelId="{5ED633F5-9376-4514-B6F3-4168B4B32796}" type="presParOf" srcId="{2B8CE7D2-CF10-4A54-A6F2-A6DD015DB21C}" destId="{6480F7A8-1F1A-4F98-8C18-92D731384DDF}" srcOrd="0" destOrd="0" presId="urn:microsoft.com/office/officeart/2005/8/layout/radial6"/>
    <dgm:cxn modelId="{9A7EE3A4-A1A1-46FD-97E3-827C40A1A199}" type="presParOf" srcId="{2B8CE7D2-CF10-4A54-A6F2-A6DD015DB21C}" destId="{CAD1A946-2A92-4024-85C0-3C1569E13ABB}" srcOrd="1" destOrd="0" presId="urn:microsoft.com/office/officeart/2005/8/layout/radial6"/>
    <dgm:cxn modelId="{296D57FF-84C9-4910-9943-633659BD9CF8}" type="presParOf" srcId="{2B8CE7D2-CF10-4A54-A6F2-A6DD015DB21C}" destId="{714123B9-71A6-4B6A-9C48-3B1A848608C0}" srcOrd="2" destOrd="0" presId="urn:microsoft.com/office/officeart/2005/8/layout/radial6"/>
    <dgm:cxn modelId="{EC708E9F-52FB-4B64-AB1F-C112D1968CA9}" type="presParOf" srcId="{2B8CE7D2-CF10-4A54-A6F2-A6DD015DB21C}" destId="{5B73DB29-6932-4794-A0B8-4DC23E05179D}" srcOrd="3" destOrd="0" presId="urn:microsoft.com/office/officeart/2005/8/layout/radial6"/>
    <dgm:cxn modelId="{D7DC2EAD-BB20-4858-BD62-DDC5AD6CF415}" type="presParOf" srcId="{2B8CE7D2-CF10-4A54-A6F2-A6DD015DB21C}" destId="{B0EDE29C-93DF-41D9-8D39-93BC29CB46FB}" srcOrd="4" destOrd="0" presId="urn:microsoft.com/office/officeart/2005/8/layout/radial6"/>
    <dgm:cxn modelId="{12C128A1-6F18-4754-9682-EEDF81C27169}" type="presParOf" srcId="{2B8CE7D2-CF10-4A54-A6F2-A6DD015DB21C}" destId="{F9F9CD84-11FE-409A-B792-5707E053ED0D}" srcOrd="5" destOrd="0" presId="urn:microsoft.com/office/officeart/2005/8/layout/radial6"/>
    <dgm:cxn modelId="{C7D51426-E70A-4910-9CA6-A9CA4DC27A84}" type="presParOf" srcId="{2B8CE7D2-CF10-4A54-A6F2-A6DD015DB21C}" destId="{3C677A03-C30C-424D-934C-6E86C8B45051}" srcOrd="6" destOrd="0" presId="urn:microsoft.com/office/officeart/2005/8/layout/radial6"/>
    <dgm:cxn modelId="{0900356B-2D7A-4075-8364-A0E5A755554C}" type="presParOf" srcId="{2B8CE7D2-CF10-4A54-A6F2-A6DD015DB21C}" destId="{B084C398-A149-40F2-9C6E-A6F00017BED2}" srcOrd="7" destOrd="0" presId="urn:microsoft.com/office/officeart/2005/8/layout/radial6"/>
    <dgm:cxn modelId="{3E55D48D-F4A6-43C4-B3EF-79A31C7EFD3F}" type="presParOf" srcId="{2B8CE7D2-CF10-4A54-A6F2-A6DD015DB21C}" destId="{F531E324-1D1E-4E29-B5A9-9B186DBEE8D8}" srcOrd="8" destOrd="0" presId="urn:microsoft.com/office/officeart/2005/8/layout/radial6"/>
    <dgm:cxn modelId="{2E1ECD32-D46E-4C80-B815-79EE8505219D}" type="presParOf" srcId="{2B8CE7D2-CF10-4A54-A6F2-A6DD015DB21C}" destId="{FC5D9D74-2E03-4823-A503-F2219671BD05}" srcOrd="9" destOrd="0" presId="urn:microsoft.com/office/officeart/2005/8/layout/radial6"/>
    <dgm:cxn modelId="{53787CD4-0A6A-4118-9D3D-5A938215261F}" type="presParOf" srcId="{2B8CE7D2-CF10-4A54-A6F2-A6DD015DB21C}" destId="{83905307-D3EC-4128-8AE9-7252EDA2CF80}" srcOrd="10" destOrd="0" presId="urn:microsoft.com/office/officeart/2005/8/layout/radial6"/>
    <dgm:cxn modelId="{22691AD9-E7CA-4356-B7EA-7AB7EA9D91A3}" type="presParOf" srcId="{2B8CE7D2-CF10-4A54-A6F2-A6DD015DB21C}" destId="{9ADF96B4-71EE-42B2-9D19-09B0D33FEF2A}" srcOrd="11" destOrd="0" presId="urn:microsoft.com/office/officeart/2005/8/layout/radial6"/>
    <dgm:cxn modelId="{0AA555A1-E134-4D61-8303-89A435D66921}" type="presParOf" srcId="{2B8CE7D2-CF10-4A54-A6F2-A6DD015DB21C}" destId="{BEC4AFEB-76CD-4B81-B973-336FD781AAA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663E2-CCFC-4AA6-B234-5E3C831B498B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FA4B075-148A-482D-8E75-AEDE45AEEC51}">
      <dgm:prSet phldrT="[Texto]" custT="1"/>
      <dgm:spPr/>
      <dgm:t>
        <a:bodyPr/>
        <a:lstStyle/>
        <a:p>
          <a:pPr algn="ctr"/>
          <a:r>
            <a:rPr lang="es-ES" sz="1200" b="0" i="0" u="none" dirty="0" smtClean="0"/>
            <a:t>Material vegetativo de propagación, manejo del suelo </a:t>
          </a:r>
          <a:r>
            <a:rPr lang="es-ES" sz="1200" b="0" i="0" u="none" dirty="0" smtClean="0"/>
            <a:t>y </a:t>
          </a:r>
          <a:r>
            <a:rPr lang="es-ES" sz="1200" b="0" i="0" u="none" dirty="0" smtClean="0"/>
            <a:t>sustratos fertilización</a:t>
          </a:r>
          <a:endParaRPr lang="es-ES" sz="1200" dirty="0"/>
        </a:p>
      </dgm:t>
    </dgm:pt>
    <dgm:pt modelId="{5E314D0F-E610-4197-9490-F68F7F32F850}" type="parTrans" cxnId="{1DC7CD9D-DFA3-4371-805A-735C7814FE9F}">
      <dgm:prSet/>
      <dgm:spPr/>
      <dgm:t>
        <a:bodyPr/>
        <a:lstStyle/>
        <a:p>
          <a:pPr algn="ctr"/>
          <a:endParaRPr lang="es-ES" sz="1600"/>
        </a:p>
      </dgm:t>
    </dgm:pt>
    <dgm:pt modelId="{74970DA7-FE12-47FC-A0F9-8AF079552DA6}" type="sibTrans" cxnId="{1DC7CD9D-DFA3-4371-805A-735C7814FE9F}">
      <dgm:prSet custT="1"/>
      <dgm:spPr/>
      <dgm:t>
        <a:bodyPr/>
        <a:lstStyle/>
        <a:p>
          <a:pPr algn="ctr"/>
          <a:endParaRPr lang="es-ES" sz="1800"/>
        </a:p>
      </dgm:t>
    </dgm:pt>
    <dgm:pt modelId="{E567CC72-0E37-4CA3-AB0A-7958BEAF27F6}">
      <dgm:prSet phldrT="[Texto]" custT="1"/>
      <dgm:spPr/>
      <dgm:t>
        <a:bodyPr/>
        <a:lstStyle/>
        <a:p>
          <a:pPr algn="ctr"/>
          <a:r>
            <a:rPr lang="es-ES" sz="1100" b="0" i="0" u="none" dirty="0" smtClean="0"/>
            <a:t>Uso y calidad del agua, y protección de los cultivos, prácticas de cosecha y postcosecha.</a:t>
          </a:r>
          <a:endParaRPr lang="es-ES" sz="1100" dirty="0"/>
        </a:p>
      </dgm:t>
    </dgm:pt>
    <dgm:pt modelId="{5FC843C4-9051-4A8E-A585-19FA577127AC}" type="parTrans" cxnId="{1F1D779D-A6B8-4C7C-B4E5-5686C047BB12}">
      <dgm:prSet/>
      <dgm:spPr/>
      <dgm:t>
        <a:bodyPr/>
        <a:lstStyle/>
        <a:p>
          <a:pPr algn="ctr"/>
          <a:endParaRPr lang="es-ES" sz="1600"/>
        </a:p>
      </dgm:t>
    </dgm:pt>
    <dgm:pt modelId="{815B5420-5835-4209-AF20-C3D013940B06}" type="sibTrans" cxnId="{1F1D779D-A6B8-4C7C-B4E5-5686C047BB12}">
      <dgm:prSet custT="1"/>
      <dgm:spPr/>
      <dgm:t>
        <a:bodyPr/>
        <a:lstStyle/>
        <a:p>
          <a:pPr algn="ctr"/>
          <a:endParaRPr lang="es-ES" sz="1800"/>
        </a:p>
      </dgm:t>
    </dgm:pt>
    <dgm:pt modelId="{7273238A-CBE7-44EC-8631-6EB946CF2B91}">
      <dgm:prSet phldrT="[Texto]" custT="1"/>
      <dgm:spPr/>
      <dgm:t>
        <a:bodyPr/>
        <a:lstStyle/>
        <a:p>
          <a:pPr algn="ctr"/>
          <a:r>
            <a:rPr lang="es-ES" sz="1200" b="0" i="0" u="none" dirty="0" smtClean="0"/>
            <a:t>Uso correcto y manejo responsable de plaguicidas </a:t>
          </a:r>
          <a:r>
            <a:rPr lang="es-ES" sz="1200" b="0" i="0" u="none" dirty="0" smtClean="0"/>
            <a:t>en </a:t>
          </a:r>
          <a:r>
            <a:rPr lang="es-ES" sz="1200" b="0" i="0" u="none" dirty="0" smtClean="0"/>
            <a:t>la agricultura.</a:t>
          </a:r>
          <a:endParaRPr lang="es-ES" sz="1200" dirty="0"/>
        </a:p>
      </dgm:t>
    </dgm:pt>
    <dgm:pt modelId="{C7D7A46A-056B-4D93-9F69-2186F27A2167}" type="parTrans" cxnId="{91AA965C-4A20-46DF-AD38-6916F0089C86}">
      <dgm:prSet/>
      <dgm:spPr/>
      <dgm:t>
        <a:bodyPr/>
        <a:lstStyle/>
        <a:p>
          <a:pPr algn="ctr"/>
          <a:endParaRPr lang="es-ES" sz="1600"/>
        </a:p>
      </dgm:t>
    </dgm:pt>
    <dgm:pt modelId="{CBD8B9FE-083F-4B44-A741-A17F12BF90E6}" type="sibTrans" cxnId="{91AA965C-4A20-46DF-AD38-6916F0089C86}">
      <dgm:prSet custT="1"/>
      <dgm:spPr/>
      <dgm:t>
        <a:bodyPr/>
        <a:lstStyle/>
        <a:p>
          <a:pPr algn="ctr"/>
          <a:endParaRPr lang="es-ES" sz="1800"/>
        </a:p>
      </dgm:t>
    </dgm:pt>
    <dgm:pt modelId="{70427B9F-8D68-4DF5-B38A-FB4F76487153}">
      <dgm:prSet phldrT="[Texto]" custT="1"/>
      <dgm:spPr/>
      <dgm:t>
        <a:bodyPr/>
        <a:lstStyle/>
        <a:p>
          <a:pPr algn="ctr"/>
          <a:r>
            <a:rPr lang="es-ES" sz="1000" b="0" i="0" u="none" dirty="0" smtClean="0"/>
            <a:t>Prácticas higiénicas del </a:t>
          </a:r>
          <a:r>
            <a:rPr lang="es-ES" sz="1000" b="0" i="0" u="none" dirty="0" smtClean="0"/>
            <a:t>personal, </a:t>
          </a:r>
          <a:r>
            <a:rPr lang="es-ES" sz="1000" b="0" i="0" u="none" dirty="0" smtClean="0"/>
            <a:t>la seguridad </a:t>
          </a:r>
          <a:r>
            <a:rPr lang="es-ES" sz="1000" b="0" i="0" u="none" dirty="0" smtClean="0"/>
            <a:t>y </a:t>
          </a:r>
          <a:r>
            <a:rPr lang="es-ES" sz="1000" b="0" i="0" u="none" dirty="0" smtClean="0"/>
            <a:t>bienestar </a:t>
          </a:r>
          <a:r>
            <a:rPr lang="es-ES" sz="1000" b="0" i="0" u="none" dirty="0" smtClean="0"/>
            <a:t>laboral, </a:t>
          </a:r>
          <a:r>
            <a:rPr lang="es-ES" sz="1000" b="0" i="0" u="none" dirty="0" smtClean="0"/>
            <a:t>rastreabilidad, documentación y registro, certificado de BPA, inspección de vigilancia y control.</a:t>
          </a:r>
          <a:endParaRPr lang="es-ES" sz="1000" dirty="0"/>
        </a:p>
      </dgm:t>
    </dgm:pt>
    <dgm:pt modelId="{0E36C752-D201-4692-8A8C-2CC07CBA63E2}" type="parTrans" cxnId="{41F4531D-9331-4939-B5E9-90234ECFE9B7}">
      <dgm:prSet/>
      <dgm:spPr/>
      <dgm:t>
        <a:bodyPr/>
        <a:lstStyle/>
        <a:p>
          <a:pPr algn="ctr"/>
          <a:endParaRPr lang="es-ES" sz="1600"/>
        </a:p>
      </dgm:t>
    </dgm:pt>
    <dgm:pt modelId="{9B030372-EB9D-4DCC-A5F7-4C5AD43549E7}" type="sibTrans" cxnId="{41F4531D-9331-4939-B5E9-90234ECFE9B7}">
      <dgm:prSet custT="1"/>
      <dgm:spPr/>
      <dgm:t>
        <a:bodyPr/>
        <a:lstStyle/>
        <a:p>
          <a:pPr algn="ctr"/>
          <a:endParaRPr lang="es-ES" sz="1800"/>
        </a:p>
      </dgm:t>
    </dgm:pt>
    <dgm:pt modelId="{641666A0-E2DB-42FD-8B49-7CEE2280A2B9}">
      <dgm:prSet phldrT="[Texto]" custT="1"/>
      <dgm:spPr/>
      <dgm:t>
        <a:bodyPr/>
        <a:lstStyle/>
        <a:p>
          <a:pPr algn="ctr"/>
          <a:r>
            <a:rPr lang="es-ES" sz="1400" b="0" i="0" u="none" dirty="0" smtClean="0"/>
            <a:t>Proceso de Certificación de BPA</a:t>
          </a:r>
          <a:endParaRPr lang="es-ES" sz="1400" dirty="0"/>
        </a:p>
      </dgm:t>
    </dgm:pt>
    <dgm:pt modelId="{05C410F0-CD3D-46B8-87AB-CA6483A34288}" type="parTrans" cxnId="{B2C949DE-CCAC-49D7-A071-827DB710169E}">
      <dgm:prSet/>
      <dgm:spPr/>
      <dgm:t>
        <a:bodyPr/>
        <a:lstStyle/>
        <a:p>
          <a:pPr algn="ctr"/>
          <a:endParaRPr lang="es-ES" sz="1600"/>
        </a:p>
      </dgm:t>
    </dgm:pt>
    <dgm:pt modelId="{BDBA3F61-4CC5-4926-8FB6-943F1872F7EB}" type="sibTrans" cxnId="{B2C949DE-CCAC-49D7-A071-827DB710169E}">
      <dgm:prSet custT="1"/>
      <dgm:spPr/>
      <dgm:t>
        <a:bodyPr/>
        <a:lstStyle/>
        <a:p>
          <a:pPr algn="ctr"/>
          <a:endParaRPr lang="es-ES" sz="1800"/>
        </a:p>
      </dgm:t>
    </dgm:pt>
    <dgm:pt modelId="{75345B15-9A0E-4143-8626-A8812361CC77}">
      <dgm:prSet phldrT="[Texto]" custT="1"/>
      <dgm:spPr>
        <a:solidFill>
          <a:srgbClr val="CC66FF"/>
        </a:solidFill>
      </dgm:spPr>
      <dgm:t>
        <a:bodyPr/>
        <a:lstStyle/>
        <a:p>
          <a:pPr algn="ctr"/>
          <a:r>
            <a:rPr lang="es-ES" sz="1200" dirty="0" smtClean="0"/>
            <a:t>Manejo de guías, registros y check list.</a:t>
          </a:r>
          <a:endParaRPr lang="es-ES" sz="1200" dirty="0"/>
        </a:p>
      </dgm:t>
    </dgm:pt>
    <dgm:pt modelId="{ACC0F44F-60A6-4F44-9C9A-23193578D7C2}" type="parTrans" cxnId="{0BADABC4-6D97-4A72-B780-B2A88FE4B2AF}">
      <dgm:prSet/>
      <dgm:spPr/>
      <dgm:t>
        <a:bodyPr/>
        <a:lstStyle/>
        <a:p>
          <a:pPr algn="ctr"/>
          <a:endParaRPr lang="es-ES" sz="1600"/>
        </a:p>
      </dgm:t>
    </dgm:pt>
    <dgm:pt modelId="{E2435E26-50C2-4F4A-8E95-DB0F152B3EA1}" type="sibTrans" cxnId="{0BADABC4-6D97-4A72-B780-B2A88FE4B2AF}">
      <dgm:prSet custT="1"/>
      <dgm:spPr/>
      <dgm:t>
        <a:bodyPr/>
        <a:lstStyle/>
        <a:p>
          <a:pPr algn="ctr"/>
          <a:endParaRPr lang="es-ES" sz="1800"/>
        </a:p>
      </dgm:t>
    </dgm:pt>
    <dgm:pt modelId="{EB484EF0-6E13-4F2C-BF86-7CC132C1931B}" type="pres">
      <dgm:prSet presAssocID="{558663E2-CCFC-4AA6-B234-5E3C831B49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2BC42-D349-4FFE-815E-147110814E4F}" type="pres">
      <dgm:prSet presAssocID="{FFA4B075-148A-482D-8E75-AEDE45AEEC51}" presName="node" presStyleLbl="node1" presStyleIdx="0" presStyleCnt="6" custScaleX="111565" custScaleY="115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A63AB-50AC-47D1-B565-00EC442C24D2}" type="pres">
      <dgm:prSet presAssocID="{74970DA7-FE12-47FC-A0F9-8AF079552DA6}" presName="sibTrans" presStyleLbl="sibTrans2D1" presStyleIdx="0" presStyleCnt="6"/>
      <dgm:spPr/>
      <dgm:t>
        <a:bodyPr/>
        <a:lstStyle/>
        <a:p>
          <a:endParaRPr lang="es-ES"/>
        </a:p>
      </dgm:t>
    </dgm:pt>
    <dgm:pt modelId="{5068B4A5-586C-4B59-9E7A-F14522126E0A}" type="pres">
      <dgm:prSet presAssocID="{74970DA7-FE12-47FC-A0F9-8AF079552DA6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669E7326-FA76-44D3-A896-5C1BA9F4686F}" type="pres">
      <dgm:prSet presAssocID="{E567CC72-0E37-4CA3-AB0A-7958BEAF27F6}" presName="node" presStyleLbl="node1" presStyleIdx="1" presStyleCnt="6" custScaleX="107292" custScaleY="1086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537F67-C096-4E50-A968-D5B072AADB26}" type="pres">
      <dgm:prSet presAssocID="{815B5420-5835-4209-AF20-C3D013940B06}" presName="sibTrans" presStyleLbl="sibTrans2D1" presStyleIdx="1" presStyleCnt="6"/>
      <dgm:spPr/>
      <dgm:t>
        <a:bodyPr/>
        <a:lstStyle/>
        <a:p>
          <a:endParaRPr lang="es-ES"/>
        </a:p>
      </dgm:t>
    </dgm:pt>
    <dgm:pt modelId="{3CB3C6F8-434E-4F89-A542-1E7635ED4AC5}" type="pres">
      <dgm:prSet presAssocID="{815B5420-5835-4209-AF20-C3D013940B06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8BE7949C-FEB0-4AAD-8CE5-B1D4227044A7}" type="pres">
      <dgm:prSet presAssocID="{7273238A-CBE7-44EC-8631-6EB946CF2B91}" presName="node" presStyleLbl="node1" presStyleIdx="2" presStyleCnt="6" custScaleX="110938" custScaleY="1088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869EC-80AE-4346-B8F8-EF60EB78895B}" type="pres">
      <dgm:prSet presAssocID="{CBD8B9FE-083F-4B44-A741-A17F12BF90E6}" presName="sibTrans" presStyleLbl="sibTrans2D1" presStyleIdx="2" presStyleCnt="6"/>
      <dgm:spPr/>
      <dgm:t>
        <a:bodyPr/>
        <a:lstStyle/>
        <a:p>
          <a:endParaRPr lang="es-ES"/>
        </a:p>
      </dgm:t>
    </dgm:pt>
    <dgm:pt modelId="{AA3D22B5-4AE7-4F9B-B89F-2D7FF1F350BE}" type="pres">
      <dgm:prSet presAssocID="{CBD8B9FE-083F-4B44-A741-A17F12BF90E6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5FE22B92-E7EC-47BE-A03D-1D51CEB10A61}" type="pres">
      <dgm:prSet presAssocID="{70427B9F-8D68-4DF5-B38A-FB4F76487153}" presName="node" presStyleLbl="node1" presStyleIdx="3" presStyleCnt="6" custScaleX="118382" custScaleY="122549" custRadScaleRad="93359" custRadScaleInc="-81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B4A766-576D-4665-BF01-2D6E2BF19F6F}" type="pres">
      <dgm:prSet presAssocID="{9B030372-EB9D-4DCC-A5F7-4C5AD43549E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E3B957F2-C9DA-4F61-ADE4-3C0A3BB5AC0D}" type="pres">
      <dgm:prSet presAssocID="{9B030372-EB9D-4DCC-A5F7-4C5AD43549E7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1C41354D-A2A3-413F-A486-313E119E610F}" type="pres">
      <dgm:prSet presAssocID="{641666A0-E2DB-42FD-8B49-7CEE2280A2B9}" presName="node" presStyleLbl="node1" presStyleIdx="4" presStyleCnt="6" custScaleX="112500" custScaleY="1129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2E2BB-B094-4AA2-A132-636E25D74A12}" type="pres">
      <dgm:prSet presAssocID="{BDBA3F61-4CC5-4926-8FB6-943F1872F7EB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042C10C-41D2-4AC6-BDD7-2B1AD3B01CFF}" type="pres">
      <dgm:prSet presAssocID="{BDBA3F61-4CC5-4926-8FB6-943F1872F7EB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2A493A23-D689-4555-BB17-9AB64EEBEFBA}" type="pres">
      <dgm:prSet presAssocID="{75345B15-9A0E-4143-8626-A8812361CC77}" presName="node" presStyleLbl="node1" presStyleIdx="5" presStyleCnt="6" custScaleX="120454" custScaleY="125700" custRadScaleRad="105316" custRadScaleInc="-3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F893E-B465-4BD5-A9E2-BE515D66A3D4}" type="pres">
      <dgm:prSet presAssocID="{E2435E26-50C2-4F4A-8E95-DB0F152B3EA1}" presName="sibTrans" presStyleLbl="sibTrans2D1" presStyleIdx="5" presStyleCnt="6"/>
      <dgm:spPr/>
      <dgm:t>
        <a:bodyPr/>
        <a:lstStyle/>
        <a:p>
          <a:endParaRPr lang="es-ES"/>
        </a:p>
      </dgm:t>
    </dgm:pt>
    <dgm:pt modelId="{C82B5CFD-E316-4923-9D15-C6538656CE00}" type="pres">
      <dgm:prSet presAssocID="{E2435E26-50C2-4F4A-8E95-DB0F152B3EA1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91AA965C-4A20-46DF-AD38-6916F0089C86}" srcId="{558663E2-CCFC-4AA6-B234-5E3C831B498B}" destId="{7273238A-CBE7-44EC-8631-6EB946CF2B91}" srcOrd="2" destOrd="0" parTransId="{C7D7A46A-056B-4D93-9F69-2186F27A2167}" sibTransId="{CBD8B9FE-083F-4B44-A741-A17F12BF90E6}"/>
    <dgm:cxn modelId="{D0EB0733-3411-4289-9FEE-6C883A181981}" type="presOf" srcId="{E2435E26-50C2-4F4A-8E95-DB0F152B3EA1}" destId="{C82B5CFD-E316-4923-9D15-C6538656CE00}" srcOrd="1" destOrd="0" presId="urn:microsoft.com/office/officeart/2005/8/layout/cycle2"/>
    <dgm:cxn modelId="{1F1D779D-A6B8-4C7C-B4E5-5686C047BB12}" srcId="{558663E2-CCFC-4AA6-B234-5E3C831B498B}" destId="{E567CC72-0E37-4CA3-AB0A-7958BEAF27F6}" srcOrd="1" destOrd="0" parTransId="{5FC843C4-9051-4A8E-A585-19FA577127AC}" sibTransId="{815B5420-5835-4209-AF20-C3D013940B06}"/>
    <dgm:cxn modelId="{95C53B34-BF5F-4DCE-8562-0F2FE5C0F013}" type="presOf" srcId="{CBD8B9FE-083F-4B44-A741-A17F12BF90E6}" destId="{AA3D22B5-4AE7-4F9B-B89F-2D7FF1F350BE}" srcOrd="1" destOrd="0" presId="urn:microsoft.com/office/officeart/2005/8/layout/cycle2"/>
    <dgm:cxn modelId="{FD508D64-F948-4124-9C71-971FDFB27E8D}" type="presOf" srcId="{558663E2-CCFC-4AA6-B234-5E3C831B498B}" destId="{EB484EF0-6E13-4F2C-BF86-7CC132C1931B}" srcOrd="0" destOrd="0" presId="urn:microsoft.com/office/officeart/2005/8/layout/cycle2"/>
    <dgm:cxn modelId="{B164814C-14C5-47A5-8C1C-5EDD44259412}" type="presOf" srcId="{815B5420-5835-4209-AF20-C3D013940B06}" destId="{3CB3C6F8-434E-4F89-A542-1E7635ED4AC5}" srcOrd="1" destOrd="0" presId="urn:microsoft.com/office/officeart/2005/8/layout/cycle2"/>
    <dgm:cxn modelId="{694ECAD0-EE48-48E8-A6A7-1774CA72AA34}" type="presOf" srcId="{FFA4B075-148A-482D-8E75-AEDE45AEEC51}" destId="{7A82BC42-D349-4FFE-815E-147110814E4F}" srcOrd="0" destOrd="0" presId="urn:microsoft.com/office/officeart/2005/8/layout/cycle2"/>
    <dgm:cxn modelId="{75A0F2E6-4E67-4DD9-BA31-4C0EEBFF4417}" type="presOf" srcId="{BDBA3F61-4CC5-4926-8FB6-943F1872F7EB}" destId="{A5E2E2BB-B094-4AA2-A132-636E25D74A12}" srcOrd="0" destOrd="0" presId="urn:microsoft.com/office/officeart/2005/8/layout/cycle2"/>
    <dgm:cxn modelId="{1DC7CD9D-DFA3-4371-805A-735C7814FE9F}" srcId="{558663E2-CCFC-4AA6-B234-5E3C831B498B}" destId="{FFA4B075-148A-482D-8E75-AEDE45AEEC51}" srcOrd="0" destOrd="0" parTransId="{5E314D0F-E610-4197-9490-F68F7F32F850}" sibTransId="{74970DA7-FE12-47FC-A0F9-8AF079552DA6}"/>
    <dgm:cxn modelId="{B2C949DE-CCAC-49D7-A071-827DB710169E}" srcId="{558663E2-CCFC-4AA6-B234-5E3C831B498B}" destId="{641666A0-E2DB-42FD-8B49-7CEE2280A2B9}" srcOrd="4" destOrd="0" parTransId="{05C410F0-CD3D-46B8-87AB-CA6483A34288}" sibTransId="{BDBA3F61-4CC5-4926-8FB6-943F1872F7EB}"/>
    <dgm:cxn modelId="{98EE0448-CEE5-4D16-BD7F-22C63653A968}" type="presOf" srcId="{BDBA3F61-4CC5-4926-8FB6-943F1872F7EB}" destId="{8042C10C-41D2-4AC6-BDD7-2B1AD3B01CFF}" srcOrd="1" destOrd="0" presId="urn:microsoft.com/office/officeart/2005/8/layout/cycle2"/>
    <dgm:cxn modelId="{50DBC1FB-8BF5-4671-9304-4C2E22538D2B}" type="presOf" srcId="{74970DA7-FE12-47FC-A0F9-8AF079552DA6}" destId="{5068B4A5-586C-4B59-9E7A-F14522126E0A}" srcOrd="1" destOrd="0" presId="urn:microsoft.com/office/officeart/2005/8/layout/cycle2"/>
    <dgm:cxn modelId="{FC56D283-717B-42B8-8E25-A30B74174125}" type="presOf" srcId="{CBD8B9FE-083F-4B44-A741-A17F12BF90E6}" destId="{CF3869EC-80AE-4346-B8F8-EF60EB78895B}" srcOrd="0" destOrd="0" presId="urn:microsoft.com/office/officeart/2005/8/layout/cycle2"/>
    <dgm:cxn modelId="{D390EC0A-6DCF-4358-AD91-666D759EA45D}" type="presOf" srcId="{641666A0-E2DB-42FD-8B49-7CEE2280A2B9}" destId="{1C41354D-A2A3-413F-A486-313E119E610F}" srcOrd="0" destOrd="0" presId="urn:microsoft.com/office/officeart/2005/8/layout/cycle2"/>
    <dgm:cxn modelId="{41F4531D-9331-4939-B5E9-90234ECFE9B7}" srcId="{558663E2-CCFC-4AA6-B234-5E3C831B498B}" destId="{70427B9F-8D68-4DF5-B38A-FB4F76487153}" srcOrd="3" destOrd="0" parTransId="{0E36C752-D201-4692-8A8C-2CC07CBA63E2}" sibTransId="{9B030372-EB9D-4DCC-A5F7-4C5AD43549E7}"/>
    <dgm:cxn modelId="{2D6701EC-0201-4C7D-A1C9-D323EEFF0183}" type="presOf" srcId="{7273238A-CBE7-44EC-8631-6EB946CF2B91}" destId="{8BE7949C-FEB0-4AAD-8CE5-B1D4227044A7}" srcOrd="0" destOrd="0" presId="urn:microsoft.com/office/officeart/2005/8/layout/cycle2"/>
    <dgm:cxn modelId="{0BADABC4-6D97-4A72-B780-B2A88FE4B2AF}" srcId="{558663E2-CCFC-4AA6-B234-5E3C831B498B}" destId="{75345B15-9A0E-4143-8626-A8812361CC77}" srcOrd="5" destOrd="0" parTransId="{ACC0F44F-60A6-4F44-9C9A-23193578D7C2}" sibTransId="{E2435E26-50C2-4F4A-8E95-DB0F152B3EA1}"/>
    <dgm:cxn modelId="{1E488B02-D035-4553-8A47-DC5386FB12F4}" type="presOf" srcId="{75345B15-9A0E-4143-8626-A8812361CC77}" destId="{2A493A23-D689-4555-BB17-9AB64EEBEFBA}" srcOrd="0" destOrd="0" presId="urn:microsoft.com/office/officeart/2005/8/layout/cycle2"/>
    <dgm:cxn modelId="{5334F1C4-44FF-4999-BFE3-DEBED064C723}" type="presOf" srcId="{E567CC72-0E37-4CA3-AB0A-7958BEAF27F6}" destId="{669E7326-FA76-44D3-A896-5C1BA9F4686F}" srcOrd="0" destOrd="0" presId="urn:microsoft.com/office/officeart/2005/8/layout/cycle2"/>
    <dgm:cxn modelId="{87D51707-C360-44BC-8319-57AAB2EA289E}" type="presOf" srcId="{E2435E26-50C2-4F4A-8E95-DB0F152B3EA1}" destId="{B9CF893E-B465-4BD5-A9E2-BE515D66A3D4}" srcOrd="0" destOrd="0" presId="urn:microsoft.com/office/officeart/2005/8/layout/cycle2"/>
    <dgm:cxn modelId="{977B7F91-8511-4C5A-8C4B-33BBB83A80A6}" type="presOf" srcId="{70427B9F-8D68-4DF5-B38A-FB4F76487153}" destId="{5FE22B92-E7EC-47BE-A03D-1D51CEB10A61}" srcOrd="0" destOrd="0" presId="urn:microsoft.com/office/officeart/2005/8/layout/cycle2"/>
    <dgm:cxn modelId="{8D1F010A-E02A-43C8-8DE8-CE0FE593D35D}" type="presOf" srcId="{9B030372-EB9D-4DCC-A5F7-4C5AD43549E7}" destId="{E3B957F2-C9DA-4F61-ADE4-3C0A3BB5AC0D}" srcOrd="1" destOrd="0" presId="urn:microsoft.com/office/officeart/2005/8/layout/cycle2"/>
    <dgm:cxn modelId="{761D7442-DDD7-43FA-8A70-18AABA7AA028}" type="presOf" srcId="{74970DA7-FE12-47FC-A0F9-8AF079552DA6}" destId="{828A63AB-50AC-47D1-B565-00EC442C24D2}" srcOrd="0" destOrd="0" presId="urn:microsoft.com/office/officeart/2005/8/layout/cycle2"/>
    <dgm:cxn modelId="{5B732D8D-B305-41CE-B98A-10809C5490B3}" type="presOf" srcId="{815B5420-5835-4209-AF20-C3D013940B06}" destId="{5C537F67-C096-4E50-A968-D5B072AADB26}" srcOrd="0" destOrd="0" presId="urn:microsoft.com/office/officeart/2005/8/layout/cycle2"/>
    <dgm:cxn modelId="{959AD185-943C-42D1-AF89-E0D3CCAAFE7A}" type="presOf" srcId="{9B030372-EB9D-4DCC-A5F7-4C5AD43549E7}" destId="{D4B4A766-576D-4665-BF01-2D6E2BF19F6F}" srcOrd="0" destOrd="0" presId="urn:microsoft.com/office/officeart/2005/8/layout/cycle2"/>
    <dgm:cxn modelId="{DF0FAD3A-8534-4A11-8BC9-FB782E646278}" type="presParOf" srcId="{EB484EF0-6E13-4F2C-BF86-7CC132C1931B}" destId="{7A82BC42-D349-4FFE-815E-147110814E4F}" srcOrd="0" destOrd="0" presId="urn:microsoft.com/office/officeart/2005/8/layout/cycle2"/>
    <dgm:cxn modelId="{DEB9E693-11D5-41E7-83E4-32F5220928AA}" type="presParOf" srcId="{EB484EF0-6E13-4F2C-BF86-7CC132C1931B}" destId="{828A63AB-50AC-47D1-B565-00EC442C24D2}" srcOrd="1" destOrd="0" presId="urn:microsoft.com/office/officeart/2005/8/layout/cycle2"/>
    <dgm:cxn modelId="{2B0DCE52-D2F4-4D4E-8324-67A440E09D09}" type="presParOf" srcId="{828A63AB-50AC-47D1-B565-00EC442C24D2}" destId="{5068B4A5-586C-4B59-9E7A-F14522126E0A}" srcOrd="0" destOrd="0" presId="urn:microsoft.com/office/officeart/2005/8/layout/cycle2"/>
    <dgm:cxn modelId="{494D4F75-F44C-412E-89CF-D6AA58343A56}" type="presParOf" srcId="{EB484EF0-6E13-4F2C-BF86-7CC132C1931B}" destId="{669E7326-FA76-44D3-A896-5C1BA9F4686F}" srcOrd="2" destOrd="0" presId="urn:microsoft.com/office/officeart/2005/8/layout/cycle2"/>
    <dgm:cxn modelId="{65D503A5-F98F-4362-A9F4-35C797FE58F1}" type="presParOf" srcId="{EB484EF0-6E13-4F2C-BF86-7CC132C1931B}" destId="{5C537F67-C096-4E50-A968-D5B072AADB26}" srcOrd="3" destOrd="0" presId="urn:microsoft.com/office/officeart/2005/8/layout/cycle2"/>
    <dgm:cxn modelId="{826DAAA8-FA65-4160-B29E-AF14B8A81826}" type="presParOf" srcId="{5C537F67-C096-4E50-A968-D5B072AADB26}" destId="{3CB3C6F8-434E-4F89-A542-1E7635ED4AC5}" srcOrd="0" destOrd="0" presId="urn:microsoft.com/office/officeart/2005/8/layout/cycle2"/>
    <dgm:cxn modelId="{8E233526-8F8C-4E2F-B1D9-87F9799C76C4}" type="presParOf" srcId="{EB484EF0-6E13-4F2C-BF86-7CC132C1931B}" destId="{8BE7949C-FEB0-4AAD-8CE5-B1D4227044A7}" srcOrd="4" destOrd="0" presId="urn:microsoft.com/office/officeart/2005/8/layout/cycle2"/>
    <dgm:cxn modelId="{4F91574B-0ADF-402C-9DFE-AFD6E9C5842D}" type="presParOf" srcId="{EB484EF0-6E13-4F2C-BF86-7CC132C1931B}" destId="{CF3869EC-80AE-4346-B8F8-EF60EB78895B}" srcOrd="5" destOrd="0" presId="urn:microsoft.com/office/officeart/2005/8/layout/cycle2"/>
    <dgm:cxn modelId="{9FE11D5F-A56B-4FE6-8C0C-00449C6EA3E5}" type="presParOf" srcId="{CF3869EC-80AE-4346-B8F8-EF60EB78895B}" destId="{AA3D22B5-4AE7-4F9B-B89F-2D7FF1F350BE}" srcOrd="0" destOrd="0" presId="urn:microsoft.com/office/officeart/2005/8/layout/cycle2"/>
    <dgm:cxn modelId="{2010E527-A5B1-4E57-AEF2-74693E3E7F70}" type="presParOf" srcId="{EB484EF0-6E13-4F2C-BF86-7CC132C1931B}" destId="{5FE22B92-E7EC-47BE-A03D-1D51CEB10A61}" srcOrd="6" destOrd="0" presId="urn:microsoft.com/office/officeart/2005/8/layout/cycle2"/>
    <dgm:cxn modelId="{B372FAAD-6143-41EB-BB26-AF3900CD9CA3}" type="presParOf" srcId="{EB484EF0-6E13-4F2C-BF86-7CC132C1931B}" destId="{D4B4A766-576D-4665-BF01-2D6E2BF19F6F}" srcOrd="7" destOrd="0" presId="urn:microsoft.com/office/officeart/2005/8/layout/cycle2"/>
    <dgm:cxn modelId="{7C685342-E6A3-446E-8ECF-2726E3E03C24}" type="presParOf" srcId="{D4B4A766-576D-4665-BF01-2D6E2BF19F6F}" destId="{E3B957F2-C9DA-4F61-ADE4-3C0A3BB5AC0D}" srcOrd="0" destOrd="0" presId="urn:microsoft.com/office/officeart/2005/8/layout/cycle2"/>
    <dgm:cxn modelId="{BB1EB01F-1865-4908-ADE6-14DA8BDBA525}" type="presParOf" srcId="{EB484EF0-6E13-4F2C-BF86-7CC132C1931B}" destId="{1C41354D-A2A3-413F-A486-313E119E610F}" srcOrd="8" destOrd="0" presId="urn:microsoft.com/office/officeart/2005/8/layout/cycle2"/>
    <dgm:cxn modelId="{2BF10B2C-3AB9-4CCC-B1B6-CA914EC84354}" type="presParOf" srcId="{EB484EF0-6E13-4F2C-BF86-7CC132C1931B}" destId="{A5E2E2BB-B094-4AA2-A132-636E25D74A12}" srcOrd="9" destOrd="0" presId="urn:microsoft.com/office/officeart/2005/8/layout/cycle2"/>
    <dgm:cxn modelId="{4A82AE98-79CB-4DAC-BD6B-40425A7317EB}" type="presParOf" srcId="{A5E2E2BB-B094-4AA2-A132-636E25D74A12}" destId="{8042C10C-41D2-4AC6-BDD7-2B1AD3B01CFF}" srcOrd="0" destOrd="0" presId="urn:microsoft.com/office/officeart/2005/8/layout/cycle2"/>
    <dgm:cxn modelId="{147FD024-AAE5-4E7C-8970-1780B0B42EDC}" type="presParOf" srcId="{EB484EF0-6E13-4F2C-BF86-7CC132C1931B}" destId="{2A493A23-D689-4555-BB17-9AB64EEBEFBA}" srcOrd="10" destOrd="0" presId="urn:microsoft.com/office/officeart/2005/8/layout/cycle2"/>
    <dgm:cxn modelId="{A6D9D2CF-3F8C-4CD8-8AF7-DD27DCCD9B43}" type="presParOf" srcId="{EB484EF0-6E13-4F2C-BF86-7CC132C1931B}" destId="{B9CF893E-B465-4BD5-A9E2-BE515D66A3D4}" srcOrd="11" destOrd="0" presId="urn:microsoft.com/office/officeart/2005/8/layout/cycle2"/>
    <dgm:cxn modelId="{71E90C32-D0CA-4807-8DBC-2605813C3BE6}" type="presParOf" srcId="{B9CF893E-B465-4BD5-A9E2-BE515D66A3D4}" destId="{C82B5CFD-E316-4923-9D15-C6538656CE0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1DC058-DD0B-45A0-A0A1-59897FAF6AC6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DC301B2-7F32-4D88-A8A2-5C5F5220747A}">
      <dgm:prSet phldrT="[Texto]" custT="1"/>
      <dgm:spPr/>
      <dgm:t>
        <a:bodyPr/>
        <a:lstStyle/>
        <a:p>
          <a:pPr algn="ctr"/>
          <a:r>
            <a:rPr lang="es-ES" sz="1800" dirty="0" smtClean="0"/>
            <a:t>Manipulación alimentos</a:t>
          </a:r>
          <a:endParaRPr lang="es-ES" sz="1800" dirty="0"/>
        </a:p>
      </dgm:t>
    </dgm:pt>
    <dgm:pt modelId="{5E4FD4A6-AA76-4D05-9824-C3E21FC13A0F}" type="parTrans" cxnId="{77E29B15-FD4C-4CB2-BE4D-58124F0EA4C5}">
      <dgm:prSet/>
      <dgm:spPr/>
      <dgm:t>
        <a:bodyPr/>
        <a:lstStyle/>
        <a:p>
          <a:endParaRPr lang="es-ES"/>
        </a:p>
      </dgm:t>
    </dgm:pt>
    <dgm:pt modelId="{37F7CA08-1D40-47BD-A7B7-5162C96D1929}" type="sibTrans" cxnId="{77E29B15-FD4C-4CB2-BE4D-58124F0EA4C5}">
      <dgm:prSet/>
      <dgm:spPr/>
      <dgm:t>
        <a:bodyPr/>
        <a:lstStyle/>
        <a:p>
          <a:endParaRPr lang="es-ES"/>
        </a:p>
      </dgm:t>
    </dgm:pt>
    <dgm:pt modelId="{E8759854-AB70-4AFA-8605-921851378175}">
      <dgm:prSet phldrT="[Texto]"/>
      <dgm:spPr/>
      <dgm:t>
        <a:bodyPr/>
        <a:lstStyle/>
        <a:p>
          <a:pPr algn="ctr"/>
          <a:endParaRPr lang="es-ES" b="0" i="0" u="none" dirty="0" smtClean="0">
            <a:solidFill>
              <a:schemeClr val="tx1"/>
            </a:solidFill>
          </a:endParaRPr>
        </a:p>
        <a:p>
          <a:pPr algn="ctr"/>
          <a:r>
            <a:rPr lang="es-ES" b="0" i="0" u="none" dirty="0" smtClean="0">
              <a:solidFill>
                <a:schemeClr val="tx1"/>
              </a:solidFill>
            </a:rPr>
            <a:t>Prácticas </a:t>
          </a:r>
          <a:r>
            <a:rPr lang="es-ES" b="0" i="0" u="none" dirty="0" smtClean="0">
              <a:solidFill>
                <a:schemeClr val="tx1"/>
              </a:solidFill>
            </a:rPr>
            <a:t>correctas de higiene y manipulación de alimentos</a:t>
          </a:r>
          <a:endParaRPr lang="es-ES" dirty="0">
            <a:solidFill>
              <a:schemeClr val="tx1"/>
            </a:solidFill>
          </a:endParaRPr>
        </a:p>
      </dgm:t>
    </dgm:pt>
    <dgm:pt modelId="{4FA83CA4-F6D5-41FD-A430-2E22F45EEECF}" type="parTrans" cxnId="{FDB87992-8BA7-4027-9920-0E2FF52DEB56}">
      <dgm:prSet/>
      <dgm:spPr/>
      <dgm:t>
        <a:bodyPr/>
        <a:lstStyle/>
        <a:p>
          <a:endParaRPr lang="es-ES"/>
        </a:p>
      </dgm:t>
    </dgm:pt>
    <dgm:pt modelId="{9848BA64-2401-4680-BA41-22092445A7E9}" type="sibTrans" cxnId="{FDB87992-8BA7-4027-9920-0E2FF52DEB56}">
      <dgm:prSet/>
      <dgm:spPr/>
      <dgm:t>
        <a:bodyPr/>
        <a:lstStyle/>
        <a:p>
          <a:endParaRPr lang="es-ES"/>
        </a:p>
      </dgm:t>
    </dgm:pt>
    <dgm:pt modelId="{5AC0482D-8E17-420E-8466-3738C3B2853A}">
      <dgm:prSet phldrT="[Texto]"/>
      <dgm:spPr/>
      <dgm:t>
        <a:bodyPr/>
        <a:lstStyle/>
        <a:p>
          <a:pPr algn="ctr"/>
          <a:endParaRPr lang="es-EC" b="0" i="0" u="none" dirty="0" smtClean="0">
            <a:solidFill>
              <a:schemeClr val="tx1"/>
            </a:solidFill>
          </a:endParaRPr>
        </a:p>
        <a:p>
          <a:pPr algn="ctr"/>
          <a:r>
            <a:rPr lang="es-EC" b="0" i="0" u="none" dirty="0" smtClean="0">
              <a:solidFill>
                <a:schemeClr val="tx1"/>
              </a:solidFill>
            </a:rPr>
            <a:t>Buenas </a:t>
          </a:r>
          <a:r>
            <a:rPr lang="es-EC" b="0" i="0" u="none" dirty="0" smtClean="0">
              <a:solidFill>
                <a:schemeClr val="tx1"/>
              </a:solidFill>
            </a:rPr>
            <a:t>prácticas de manufactura</a:t>
          </a:r>
          <a:endParaRPr lang="es-ES" dirty="0">
            <a:solidFill>
              <a:schemeClr val="tx1"/>
            </a:solidFill>
          </a:endParaRPr>
        </a:p>
      </dgm:t>
    </dgm:pt>
    <dgm:pt modelId="{461D453F-C355-4CB1-9192-A19ABDF77C1A}" type="parTrans" cxnId="{628450D9-0CD1-4114-B45F-0317A8407F9F}">
      <dgm:prSet/>
      <dgm:spPr/>
      <dgm:t>
        <a:bodyPr/>
        <a:lstStyle/>
        <a:p>
          <a:endParaRPr lang="es-ES"/>
        </a:p>
      </dgm:t>
    </dgm:pt>
    <dgm:pt modelId="{D37FB2DE-C078-43A5-95C6-96F0E429A124}" type="sibTrans" cxnId="{628450D9-0CD1-4114-B45F-0317A8407F9F}">
      <dgm:prSet/>
      <dgm:spPr/>
      <dgm:t>
        <a:bodyPr/>
        <a:lstStyle/>
        <a:p>
          <a:endParaRPr lang="es-ES"/>
        </a:p>
      </dgm:t>
    </dgm:pt>
    <dgm:pt modelId="{984F0ABA-0D39-4016-B6E2-2B25BAE0B792}">
      <dgm:prSet phldrT="[Texto]" custT="1"/>
      <dgm:spPr/>
      <dgm:t>
        <a:bodyPr/>
        <a:lstStyle/>
        <a:p>
          <a:pPr algn="ctr"/>
          <a:endParaRPr lang="es-ES" sz="2400" b="0" i="0" u="none" dirty="0" smtClean="0">
            <a:solidFill>
              <a:schemeClr val="tx1"/>
            </a:solidFill>
          </a:endParaRPr>
        </a:p>
        <a:p>
          <a:pPr algn="ctr"/>
          <a:r>
            <a:rPr lang="es-ES" sz="2400" b="0" i="0" u="none" dirty="0" smtClean="0">
              <a:solidFill>
                <a:schemeClr val="tx1"/>
              </a:solidFill>
            </a:rPr>
            <a:t>Proceso </a:t>
          </a:r>
          <a:r>
            <a:rPr lang="es-ES" sz="2400" b="0" i="0" u="none" dirty="0" smtClean="0">
              <a:solidFill>
                <a:schemeClr val="tx1"/>
              </a:solidFill>
            </a:rPr>
            <a:t>para la obtención de notificación sanitaria para alimentos procesados</a:t>
          </a:r>
          <a:endParaRPr lang="es-ES" sz="2400" dirty="0">
            <a:solidFill>
              <a:schemeClr val="tx1"/>
            </a:solidFill>
          </a:endParaRPr>
        </a:p>
      </dgm:t>
    </dgm:pt>
    <dgm:pt modelId="{3E7FE7B1-0E37-4732-A9BB-EF5D5C978FFA}" type="parTrans" cxnId="{BC3C0216-2761-4AFE-83B9-5A3649959206}">
      <dgm:prSet/>
      <dgm:spPr/>
      <dgm:t>
        <a:bodyPr/>
        <a:lstStyle/>
        <a:p>
          <a:endParaRPr lang="es-ES"/>
        </a:p>
      </dgm:t>
    </dgm:pt>
    <dgm:pt modelId="{A591A036-4654-46BA-BE62-7483FC669857}" type="sibTrans" cxnId="{BC3C0216-2761-4AFE-83B9-5A3649959206}">
      <dgm:prSet/>
      <dgm:spPr/>
      <dgm:t>
        <a:bodyPr/>
        <a:lstStyle/>
        <a:p>
          <a:endParaRPr lang="es-ES"/>
        </a:p>
      </dgm:t>
    </dgm:pt>
    <dgm:pt modelId="{C3A75404-94E3-49DF-916A-ADF3E0872089}">
      <dgm:prSet phldrT="[Texto]" custT="1"/>
      <dgm:spPr/>
      <dgm:t>
        <a:bodyPr/>
        <a:lstStyle/>
        <a:p>
          <a:pPr algn="ctr"/>
          <a:r>
            <a:rPr lang="es-ES" sz="2000" dirty="0" smtClean="0"/>
            <a:t>Notificación/registro</a:t>
          </a:r>
          <a:endParaRPr lang="es-ES" sz="2000" dirty="0"/>
        </a:p>
      </dgm:t>
    </dgm:pt>
    <dgm:pt modelId="{F8756AC4-1721-44AA-96D8-249C95BCA4DB}" type="sibTrans" cxnId="{68EA8CAA-042D-4731-AEAA-B2E6586743D0}">
      <dgm:prSet/>
      <dgm:spPr/>
      <dgm:t>
        <a:bodyPr/>
        <a:lstStyle/>
        <a:p>
          <a:endParaRPr lang="es-ES"/>
        </a:p>
      </dgm:t>
    </dgm:pt>
    <dgm:pt modelId="{14F94E24-A511-4CE9-8B58-D70FC0BD635A}" type="parTrans" cxnId="{68EA8CAA-042D-4731-AEAA-B2E6586743D0}">
      <dgm:prSet/>
      <dgm:spPr/>
      <dgm:t>
        <a:bodyPr/>
        <a:lstStyle/>
        <a:p>
          <a:endParaRPr lang="es-ES"/>
        </a:p>
      </dgm:t>
    </dgm:pt>
    <dgm:pt modelId="{8C789EF7-2226-4238-9C57-76EC740B31EC}">
      <dgm:prSet phldrT="[Texto]"/>
      <dgm:spPr/>
      <dgm:t>
        <a:bodyPr/>
        <a:lstStyle/>
        <a:p>
          <a:pPr algn="ctr"/>
          <a:r>
            <a:rPr lang="es-ES" dirty="0" smtClean="0"/>
            <a:t>BPM</a:t>
          </a:r>
          <a:endParaRPr lang="es-ES" dirty="0"/>
        </a:p>
      </dgm:t>
    </dgm:pt>
    <dgm:pt modelId="{815220A3-038F-4C17-87E9-145A40C1B9EE}" type="sibTrans" cxnId="{ACDB8F31-AE98-4E20-9B1E-0111B97D26D7}">
      <dgm:prSet/>
      <dgm:spPr/>
      <dgm:t>
        <a:bodyPr/>
        <a:lstStyle/>
        <a:p>
          <a:endParaRPr lang="es-ES"/>
        </a:p>
      </dgm:t>
    </dgm:pt>
    <dgm:pt modelId="{84BD238D-9831-42A0-A248-988BBC2FA6FE}" type="parTrans" cxnId="{ACDB8F31-AE98-4E20-9B1E-0111B97D26D7}">
      <dgm:prSet/>
      <dgm:spPr/>
      <dgm:t>
        <a:bodyPr/>
        <a:lstStyle/>
        <a:p>
          <a:endParaRPr lang="es-ES"/>
        </a:p>
      </dgm:t>
    </dgm:pt>
    <dgm:pt modelId="{A0EB76A3-9D88-4BB6-BBDC-6E16032B4606}" type="pres">
      <dgm:prSet presAssocID="{1F1DC058-DD0B-45A0-A0A1-59897FAF6A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03576E-4408-4DB4-A6AF-C427F597C685}" type="pres">
      <dgm:prSet presAssocID="{ADC301B2-7F32-4D88-A8A2-5C5F5220747A}" presName="compositeNode" presStyleCnt="0">
        <dgm:presLayoutVars>
          <dgm:bulletEnabled val="1"/>
        </dgm:presLayoutVars>
      </dgm:prSet>
      <dgm:spPr/>
    </dgm:pt>
    <dgm:pt modelId="{2D655A60-D1B0-4EC1-AEBB-45F77376B587}" type="pres">
      <dgm:prSet presAssocID="{ADC301B2-7F32-4D88-A8A2-5C5F5220747A}" presName="bgRect" presStyleLbl="node1" presStyleIdx="0" presStyleCnt="3"/>
      <dgm:spPr/>
      <dgm:t>
        <a:bodyPr/>
        <a:lstStyle/>
        <a:p>
          <a:endParaRPr lang="es-ES"/>
        </a:p>
      </dgm:t>
    </dgm:pt>
    <dgm:pt modelId="{03ECFEAC-855A-49E6-BCEB-E51F63956602}" type="pres">
      <dgm:prSet presAssocID="{ADC301B2-7F32-4D88-A8A2-5C5F522074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D21A0-0DC5-4ECF-9740-E017A5BCE866}" type="pres">
      <dgm:prSet presAssocID="{ADC301B2-7F32-4D88-A8A2-5C5F522074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7AB57-682B-4DDE-8127-E4412107C34A}" type="pres">
      <dgm:prSet presAssocID="{37F7CA08-1D40-47BD-A7B7-5162C96D1929}" presName="hSp" presStyleCnt="0"/>
      <dgm:spPr/>
    </dgm:pt>
    <dgm:pt modelId="{2B28C24B-05A7-4204-A0E0-4208D3CBDB19}" type="pres">
      <dgm:prSet presAssocID="{37F7CA08-1D40-47BD-A7B7-5162C96D1929}" presName="vProcSp" presStyleCnt="0"/>
      <dgm:spPr/>
    </dgm:pt>
    <dgm:pt modelId="{0782CC8A-FCFC-4097-9FE1-51BC0AB15046}" type="pres">
      <dgm:prSet presAssocID="{37F7CA08-1D40-47BD-A7B7-5162C96D1929}" presName="vSp1" presStyleCnt="0"/>
      <dgm:spPr/>
    </dgm:pt>
    <dgm:pt modelId="{6550C74D-66AD-4BC6-8E64-B6F3D2EB578E}" type="pres">
      <dgm:prSet presAssocID="{37F7CA08-1D40-47BD-A7B7-5162C96D1929}" presName="simulatedConn" presStyleLbl="solidFgAcc1" presStyleIdx="0" presStyleCnt="2"/>
      <dgm:spPr/>
    </dgm:pt>
    <dgm:pt modelId="{18BBF6C9-D3F1-4E42-9B4C-50B0956F3AF3}" type="pres">
      <dgm:prSet presAssocID="{37F7CA08-1D40-47BD-A7B7-5162C96D1929}" presName="vSp2" presStyleCnt="0"/>
      <dgm:spPr/>
    </dgm:pt>
    <dgm:pt modelId="{2A6E271B-47D9-4F0E-8456-0C085ED40EC3}" type="pres">
      <dgm:prSet presAssocID="{37F7CA08-1D40-47BD-A7B7-5162C96D1929}" presName="sibTrans" presStyleCnt="0"/>
      <dgm:spPr/>
    </dgm:pt>
    <dgm:pt modelId="{F9747095-8D71-492D-816F-4686334CE601}" type="pres">
      <dgm:prSet presAssocID="{8C789EF7-2226-4238-9C57-76EC740B31EC}" presName="compositeNode" presStyleCnt="0">
        <dgm:presLayoutVars>
          <dgm:bulletEnabled val="1"/>
        </dgm:presLayoutVars>
      </dgm:prSet>
      <dgm:spPr/>
    </dgm:pt>
    <dgm:pt modelId="{34BD7F30-F919-4FB8-9A6E-13D061BD3FD1}" type="pres">
      <dgm:prSet presAssocID="{8C789EF7-2226-4238-9C57-76EC740B31EC}" presName="bgRect" presStyleLbl="node1" presStyleIdx="1" presStyleCnt="3"/>
      <dgm:spPr/>
      <dgm:t>
        <a:bodyPr/>
        <a:lstStyle/>
        <a:p>
          <a:endParaRPr lang="es-ES"/>
        </a:p>
      </dgm:t>
    </dgm:pt>
    <dgm:pt modelId="{F847AFC6-CFE0-431E-82CD-BE39106EA9D3}" type="pres">
      <dgm:prSet presAssocID="{8C789EF7-2226-4238-9C57-76EC740B31E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6F74B-D00C-45C9-9340-FCD6BCE7C4EF}" type="pres">
      <dgm:prSet presAssocID="{8C789EF7-2226-4238-9C57-76EC740B31E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CF744B-BE84-4D4E-9976-FAF05EAE9274}" type="pres">
      <dgm:prSet presAssocID="{815220A3-038F-4C17-87E9-145A40C1B9EE}" presName="hSp" presStyleCnt="0"/>
      <dgm:spPr/>
    </dgm:pt>
    <dgm:pt modelId="{F5415026-F585-48C2-9B60-C4A942A288BA}" type="pres">
      <dgm:prSet presAssocID="{815220A3-038F-4C17-87E9-145A40C1B9EE}" presName="vProcSp" presStyleCnt="0"/>
      <dgm:spPr/>
    </dgm:pt>
    <dgm:pt modelId="{2DCD9862-3BAB-4F53-9716-53040392AD0D}" type="pres">
      <dgm:prSet presAssocID="{815220A3-038F-4C17-87E9-145A40C1B9EE}" presName="vSp1" presStyleCnt="0"/>
      <dgm:spPr/>
    </dgm:pt>
    <dgm:pt modelId="{3C9B8E6E-493D-4920-96B0-3C4D3A939D47}" type="pres">
      <dgm:prSet presAssocID="{815220A3-038F-4C17-87E9-145A40C1B9EE}" presName="simulatedConn" presStyleLbl="solidFgAcc1" presStyleIdx="1" presStyleCnt="2"/>
      <dgm:spPr/>
    </dgm:pt>
    <dgm:pt modelId="{7E6DF438-1526-454C-8CC4-E5CE4BBAFE5B}" type="pres">
      <dgm:prSet presAssocID="{815220A3-038F-4C17-87E9-145A40C1B9EE}" presName="vSp2" presStyleCnt="0"/>
      <dgm:spPr/>
    </dgm:pt>
    <dgm:pt modelId="{75BC912E-43B9-4345-82E2-CD62EC7FE3DD}" type="pres">
      <dgm:prSet presAssocID="{815220A3-038F-4C17-87E9-145A40C1B9EE}" presName="sibTrans" presStyleCnt="0"/>
      <dgm:spPr/>
    </dgm:pt>
    <dgm:pt modelId="{D5BD2612-B410-44E4-AAB3-B7E684B078AF}" type="pres">
      <dgm:prSet presAssocID="{C3A75404-94E3-49DF-916A-ADF3E0872089}" presName="compositeNode" presStyleCnt="0">
        <dgm:presLayoutVars>
          <dgm:bulletEnabled val="1"/>
        </dgm:presLayoutVars>
      </dgm:prSet>
      <dgm:spPr/>
    </dgm:pt>
    <dgm:pt modelId="{7631147F-DFF7-4C6E-94FD-F37E9AD0CD23}" type="pres">
      <dgm:prSet presAssocID="{C3A75404-94E3-49DF-916A-ADF3E0872089}" presName="bgRect" presStyleLbl="node1" presStyleIdx="2" presStyleCnt="3"/>
      <dgm:spPr/>
      <dgm:t>
        <a:bodyPr/>
        <a:lstStyle/>
        <a:p>
          <a:endParaRPr lang="es-ES"/>
        </a:p>
      </dgm:t>
    </dgm:pt>
    <dgm:pt modelId="{1D2FFAD8-E522-4245-BB4A-9927F14FAF06}" type="pres">
      <dgm:prSet presAssocID="{C3A75404-94E3-49DF-916A-ADF3E087208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513A2-F1B9-421A-8339-24A178150FCD}" type="pres">
      <dgm:prSet presAssocID="{C3A75404-94E3-49DF-916A-ADF3E087208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3C0216-2761-4AFE-83B9-5A3649959206}" srcId="{C3A75404-94E3-49DF-916A-ADF3E0872089}" destId="{984F0ABA-0D39-4016-B6E2-2B25BAE0B792}" srcOrd="0" destOrd="0" parTransId="{3E7FE7B1-0E37-4732-A9BB-EF5D5C978FFA}" sibTransId="{A591A036-4654-46BA-BE62-7483FC669857}"/>
    <dgm:cxn modelId="{E095F590-5C40-4443-9D2C-22CA4C479A10}" type="presOf" srcId="{5AC0482D-8E17-420E-8466-3738C3B2853A}" destId="{11E6F74B-D00C-45C9-9340-FCD6BCE7C4EF}" srcOrd="0" destOrd="0" presId="urn:microsoft.com/office/officeart/2005/8/layout/hProcess7"/>
    <dgm:cxn modelId="{77E29B15-FD4C-4CB2-BE4D-58124F0EA4C5}" srcId="{1F1DC058-DD0B-45A0-A0A1-59897FAF6AC6}" destId="{ADC301B2-7F32-4D88-A8A2-5C5F5220747A}" srcOrd="0" destOrd="0" parTransId="{5E4FD4A6-AA76-4D05-9824-C3E21FC13A0F}" sibTransId="{37F7CA08-1D40-47BD-A7B7-5162C96D1929}"/>
    <dgm:cxn modelId="{D22A99ED-5284-4008-8900-1EF733D0C5FC}" type="presOf" srcId="{ADC301B2-7F32-4D88-A8A2-5C5F5220747A}" destId="{03ECFEAC-855A-49E6-BCEB-E51F63956602}" srcOrd="1" destOrd="0" presId="urn:microsoft.com/office/officeart/2005/8/layout/hProcess7"/>
    <dgm:cxn modelId="{A1C58201-040B-4071-87B3-3AD8DC9524A3}" type="presOf" srcId="{8C789EF7-2226-4238-9C57-76EC740B31EC}" destId="{34BD7F30-F919-4FB8-9A6E-13D061BD3FD1}" srcOrd="0" destOrd="0" presId="urn:microsoft.com/office/officeart/2005/8/layout/hProcess7"/>
    <dgm:cxn modelId="{628450D9-0CD1-4114-B45F-0317A8407F9F}" srcId="{8C789EF7-2226-4238-9C57-76EC740B31EC}" destId="{5AC0482D-8E17-420E-8466-3738C3B2853A}" srcOrd="0" destOrd="0" parTransId="{461D453F-C355-4CB1-9192-A19ABDF77C1A}" sibTransId="{D37FB2DE-C078-43A5-95C6-96F0E429A124}"/>
    <dgm:cxn modelId="{0AB4513D-45C8-42BB-A5DB-714E5B94DAA3}" type="presOf" srcId="{ADC301B2-7F32-4D88-A8A2-5C5F5220747A}" destId="{2D655A60-D1B0-4EC1-AEBB-45F77376B587}" srcOrd="0" destOrd="0" presId="urn:microsoft.com/office/officeart/2005/8/layout/hProcess7"/>
    <dgm:cxn modelId="{99BD5CCB-1E78-4EB0-B7D7-E53CC1692903}" type="presOf" srcId="{8C789EF7-2226-4238-9C57-76EC740B31EC}" destId="{F847AFC6-CFE0-431E-82CD-BE39106EA9D3}" srcOrd="1" destOrd="0" presId="urn:microsoft.com/office/officeart/2005/8/layout/hProcess7"/>
    <dgm:cxn modelId="{B99282C0-378F-4CA3-8C93-E7B883160F3B}" type="presOf" srcId="{1F1DC058-DD0B-45A0-A0A1-59897FAF6AC6}" destId="{A0EB76A3-9D88-4BB6-BBDC-6E16032B4606}" srcOrd="0" destOrd="0" presId="urn:microsoft.com/office/officeart/2005/8/layout/hProcess7"/>
    <dgm:cxn modelId="{14C3FB57-CD01-4E66-A8F7-0E262E702E05}" type="presOf" srcId="{E8759854-AB70-4AFA-8605-921851378175}" destId="{63FD21A0-0DC5-4ECF-9740-E017A5BCE866}" srcOrd="0" destOrd="0" presId="urn:microsoft.com/office/officeart/2005/8/layout/hProcess7"/>
    <dgm:cxn modelId="{FDB87992-8BA7-4027-9920-0E2FF52DEB56}" srcId="{ADC301B2-7F32-4D88-A8A2-5C5F5220747A}" destId="{E8759854-AB70-4AFA-8605-921851378175}" srcOrd="0" destOrd="0" parTransId="{4FA83CA4-F6D5-41FD-A430-2E22F45EEECF}" sibTransId="{9848BA64-2401-4680-BA41-22092445A7E9}"/>
    <dgm:cxn modelId="{C80F31D3-8977-4E45-A01D-716870649F9F}" type="presOf" srcId="{984F0ABA-0D39-4016-B6E2-2B25BAE0B792}" destId="{605513A2-F1B9-421A-8339-24A178150FCD}" srcOrd="0" destOrd="0" presId="urn:microsoft.com/office/officeart/2005/8/layout/hProcess7"/>
    <dgm:cxn modelId="{68EA8CAA-042D-4731-AEAA-B2E6586743D0}" srcId="{1F1DC058-DD0B-45A0-A0A1-59897FAF6AC6}" destId="{C3A75404-94E3-49DF-916A-ADF3E0872089}" srcOrd="2" destOrd="0" parTransId="{14F94E24-A511-4CE9-8B58-D70FC0BD635A}" sibTransId="{F8756AC4-1721-44AA-96D8-249C95BCA4DB}"/>
    <dgm:cxn modelId="{ACDB8F31-AE98-4E20-9B1E-0111B97D26D7}" srcId="{1F1DC058-DD0B-45A0-A0A1-59897FAF6AC6}" destId="{8C789EF7-2226-4238-9C57-76EC740B31EC}" srcOrd="1" destOrd="0" parTransId="{84BD238D-9831-42A0-A248-988BBC2FA6FE}" sibTransId="{815220A3-038F-4C17-87E9-145A40C1B9EE}"/>
    <dgm:cxn modelId="{22BED7C3-0FDE-4E1E-9511-407E34DEC9C9}" type="presOf" srcId="{C3A75404-94E3-49DF-916A-ADF3E0872089}" destId="{1D2FFAD8-E522-4245-BB4A-9927F14FAF06}" srcOrd="1" destOrd="0" presId="urn:microsoft.com/office/officeart/2005/8/layout/hProcess7"/>
    <dgm:cxn modelId="{3F84E908-BB1C-4B57-82E2-C7599F6268CA}" type="presOf" srcId="{C3A75404-94E3-49DF-916A-ADF3E0872089}" destId="{7631147F-DFF7-4C6E-94FD-F37E9AD0CD23}" srcOrd="0" destOrd="0" presId="urn:microsoft.com/office/officeart/2005/8/layout/hProcess7"/>
    <dgm:cxn modelId="{A6E34FAF-8702-4B18-AD93-64E750C304EC}" type="presParOf" srcId="{A0EB76A3-9D88-4BB6-BBDC-6E16032B4606}" destId="{AB03576E-4408-4DB4-A6AF-C427F597C685}" srcOrd="0" destOrd="0" presId="urn:microsoft.com/office/officeart/2005/8/layout/hProcess7"/>
    <dgm:cxn modelId="{ED97EF85-7F63-4670-98CA-3126B957CABD}" type="presParOf" srcId="{AB03576E-4408-4DB4-A6AF-C427F597C685}" destId="{2D655A60-D1B0-4EC1-AEBB-45F77376B587}" srcOrd="0" destOrd="0" presId="urn:microsoft.com/office/officeart/2005/8/layout/hProcess7"/>
    <dgm:cxn modelId="{EE71921F-E4A4-4059-84F6-EEDABC4B13B2}" type="presParOf" srcId="{AB03576E-4408-4DB4-A6AF-C427F597C685}" destId="{03ECFEAC-855A-49E6-BCEB-E51F63956602}" srcOrd="1" destOrd="0" presId="urn:microsoft.com/office/officeart/2005/8/layout/hProcess7"/>
    <dgm:cxn modelId="{FA0098AE-3832-4440-A159-3B8ECAFF56AD}" type="presParOf" srcId="{AB03576E-4408-4DB4-A6AF-C427F597C685}" destId="{63FD21A0-0DC5-4ECF-9740-E017A5BCE866}" srcOrd="2" destOrd="0" presId="urn:microsoft.com/office/officeart/2005/8/layout/hProcess7"/>
    <dgm:cxn modelId="{18057F1B-60B3-4CD4-9706-444263BF34D2}" type="presParOf" srcId="{A0EB76A3-9D88-4BB6-BBDC-6E16032B4606}" destId="{F6A7AB57-682B-4DDE-8127-E4412107C34A}" srcOrd="1" destOrd="0" presId="urn:microsoft.com/office/officeart/2005/8/layout/hProcess7"/>
    <dgm:cxn modelId="{0F3257C3-DBED-4EB1-98AF-FEE1573CBBC0}" type="presParOf" srcId="{A0EB76A3-9D88-4BB6-BBDC-6E16032B4606}" destId="{2B28C24B-05A7-4204-A0E0-4208D3CBDB19}" srcOrd="2" destOrd="0" presId="urn:microsoft.com/office/officeart/2005/8/layout/hProcess7"/>
    <dgm:cxn modelId="{FF82000A-0788-4A1F-9A72-579DF5A8C067}" type="presParOf" srcId="{2B28C24B-05A7-4204-A0E0-4208D3CBDB19}" destId="{0782CC8A-FCFC-4097-9FE1-51BC0AB15046}" srcOrd="0" destOrd="0" presId="urn:microsoft.com/office/officeart/2005/8/layout/hProcess7"/>
    <dgm:cxn modelId="{C41B32D5-C7C7-4014-A391-072C0FCDF949}" type="presParOf" srcId="{2B28C24B-05A7-4204-A0E0-4208D3CBDB19}" destId="{6550C74D-66AD-4BC6-8E64-B6F3D2EB578E}" srcOrd="1" destOrd="0" presId="urn:microsoft.com/office/officeart/2005/8/layout/hProcess7"/>
    <dgm:cxn modelId="{874E8D92-503C-44A4-9D60-EB005993A995}" type="presParOf" srcId="{2B28C24B-05A7-4204-A0E0-4208D3CBDB19}" destId="{18BBF6C9-D3F1-4E42-9B4C-50B0956F3AF3}" srcOrd="2" destOrd="0" presId="urn:microsoft.com/office/officeart/2005/8/layout/hProcess7"/>
    <dgm:cxn modelId="{110B5575-1853-4892-88C9-F553DEEC5318}" type="presParOf" srcId="{A0EB76A3-9D88-4BB6-BBDC-6E16032B4606}" destId="{2A6E271B-47D9-4F0E-8456-0C085ED40EC3}" srcOrd="3" destOrd="0" presId="urn:microsoft.com/office/officeart/2005/8/layout/hProcess7"/>
    <dgm:cxn modelId="{E5A765B2-4E89-41F2-AFA0-610C42E5BBF4}" type="presParOf" srcId="{A0EB76A3-9D88-4BB6-BBDC-6E16032B4606}" destId="{F9747095-8D71-492D-816F-4686334CE601}" srcOrd="4" destOrd="0" presId="urn:microsoft.com/office/officeart/2005/8/layout/hProcess7"/>
    <dgm:cxn modelId="{F2092D73-5A23-47DD-85D4-14833D137A86}" type="presParOf" srcId="{F9747095-8D71-492D-816F-4686334CE601}" destId="{34BD7F30-F919-4FB8-9A6E-13D061BD3FD1}" srcOrd="0" destOrd="0" presId="urn:microsoft.com/office/officeart/2005/8/layout/hProcess7"/>
    <dgm:cxn modelId="{FCC23E93-5323-4903-8904-533412ED25E7}" type="presParOf" srcId="{F9747095-8D71-492D-816F-4686334CE601}" destId="{F847AFC6-CFE0-431E-82CD-BE39106EA9D3}" srcOrd="1" destOrd="0" presId="urn:microsoft.com/office/officeart/2005/8/layout/hProcess7"/>
    <dgm:cxn modelId="{F4119C02-62E6-4BFF-A2AA-6A3460EA7F2F}" type="presParOf" srcId="{F9747095-8D71-492D-816F-4686334CE601}" destId="{11E6F74B-D00C-45C9-9340-FCD6BCE7C4EF}" srcOrd="2" destOrd="0" presId="urn:microsoft.com/office/officeart/2005/8/layout/hProcess7"/>
    <dgm:cxn modelId="{7D87E949-D2BF-42FD-897E-1F87834E9EBA}" type="presParOf" srcId="{A0EB76A3-9D88-4BB6-BBDC-6E16032B4606}" destId="{A8CF744B-BE84-4D4E-9976-FAF05EAE9274}" srcOrd="5" destOrd="0" presId="urn:microsoft.com/office/officeart/2005/8/layout/hProcess7"/>
    <dgm:cxn modelId="{63F02721-4938-4272-945A-3E22A843DAE6}" type="presParOf" srcId="{A0EB76A3-9D88-4BB6-BBDC-6E16032B4606}" destId="{F5415026-F585-48C2-9B60-C4A942A288BA}" srcOrd="6" destOrd="0" presId="urn:microsoft.com/office/officeart/2005/8/layout/hProcess7"/>
    <dgm:cxn modelId="{3FFEE8D4-9DC2-4B84-81B6-17881FDB9E8A}" type="presParOf" srcId="{F5415026-F585-48C2-9B60-C4A942A288BA}" destId="{2DCD9862-3BAB-4F53-9716-53040392AD0D}" srcOrd="0" destOrd="0" presId="urn:microsoft.com/office/officeart/2005/8/layout/hProcess7"/>
    <dgm:cxn modelId="{0F80FC36-6A33-46BC-AD73-E0C609A8F294}" type="presParOf" srcId="{F5415026-F585-48C2-9B60-C4A942A288BA}" destId="{3C9B8E6E-493D-4920-96B0-3C4D3A939D47}" srcOrd="1" destOrd="0" presId="urn:microsoft.com/office/officeart/2005/8/layout/hProcess7"/>
    <dgm:cxn modelId="{725118B1-3428-4C63-B713-02607C973780}" type="presParOf" srcId="{F5415026-F585-48C2-9B60-C4A942A288BA}" destId="{7E6DF438-1526-454C-8CC4-E5CE4BBAFE5B}" srcOrd="2" destOrd="0" presId="urn:microsoft.com/office/officeart/2005/8/layout/hProcess7"/>
    <dgm:cxn modelId="{657F55AE-E799-4C83-AB8B-1C4C6289E125}" type="presParOf" srcId="{A0EB76A3-9D88-4BB6-BBDC-6E16032B4606}" destId="{75BC912E-43B9-4345-82E2-CD62EC7FE3DD}" srcOrd="7" destOrd="0" presId="urn:microsoft.com/office/officeart/2005/8/layout/hProcess7"/>
    <dgm:cxn modelId="{0DDF4068-2B39-4D2A-A247-61B879374A28}" type="presParOf" srcId="{A0EB76A3-9D88-4BB6-BBDC-6E16032B4606}" destId="{D5BD2612-B410-44E4-AAB3-B7E684B078AF}" srcOrd="8" destOrd="0" presId="urn:microsoft.com/office/officeart/2005/8/layout/hProcess7"/>
    <dgm:cxn modelId="{E2FBE5D1-C7D1-4D65-880D-8EDDE55AB409}" type="presParOf" srcId="{D5BD2612-B410-44E4-AAB3-B7E684B078AF}" destId="{7631147F-DFF7-4C6E-94FD-F37E9AD0CD23}" srcOrd="0" destOrd="0" presId="urn:microsoft.com/office/officeart/2005/8/layout/hProcess7"/>
    <dgm:cxn modelId="{85F451B3-D0D2-4D40-AFB7-F7553C5C0432}" type="presParOf" srcId="{D5BD2612-B410-44E4-AAB3-B7E684B078AF}" destId="{1D2FFAD8-E522-4245-BB4A-9927F14FAF06}" srcOrd="1" destOrd="0" presId="urn:microsoft.com/office/officeart/2005/8/layout/hProcess7"/>
    <dgm:cxn modelId="{6E624491-139C-4242-AADA-326A27908F2E}" type="presParOf" srcId="{D5BD2612-B410-44E4-AAB3-B7E684B078AF}" destId="{605513A2-F1B9-421A-8339-24A178150FC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8DD59-5F48-4EB3-8084-7D715819072D}">
      <dsp:nvSpPr>
        <dsp:cNvPr id="0" name=""/>
        <dsp:cNvSpPr/>
      </dsp:nvSpPr>
      <dsp:spPr>
        <a:xfrm>
          <a:off x="427936" y="0"/>
          <a:ext cx="6541136" cy="40882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ECE5A-78A1-4BA7-B89C-B22ADC28635C}">
      <dsp:nvSpPr>
        <dsp:cNvPr id="0" name=""/>
        <dsp:cNvSpPr/>
      </dsp:nvSpPr>
      <dsp:spPr>
        <a:xfrm>
          <a:off x="1948750" y="2228074"/>
          <a:ext cx="228939" cy="2289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57D60-53AD-4E39-B493-D69DB7EA435C}">
      <dsp:nvSpPr>
        <dsp:cNvPr id="0" name=""/>
        <dsp:cNvSpPr/>
      </dsp:nvSpPr>
      <dsp:spPr>
        <a:xfrm>
          <a:off x="2063220" y="2342544"/>
          <a:ext cx="2125869" cy="174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10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Conocimientos básicos</a:t>
          </a:r>
          <a:endParaRPr lang="es-ES" sz="2200" kern="1200" dirty="0"/>
        </a:p>
      </dsp:txBody>
      <dsp:txXfrm>
        <a:off x="2063220" y="2342544"/>
        <a:ext cx="2125869" cy="1745665"/>
      </dsp:txXfrm>
    </dsp:sp>
    <dsp:sp modelId="{084889BB-DCF0-449E-ABC2-8F0C93DEE1A9}">
      <dsp:nvSpPr>
        <dsp:cNvPr id="0" name=""/>
        <dsp:cNvSpPr/>
      </dsp:nvSpPr>
      <dsp:spPr>
        <a:xfrm>
          <a:off x="4058266" y="1185580"/>
          <a:ext cx="392468" cy="39246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FAD7-D4BE-4818-9012-9F13593184F8}">
      <dsp:nvSpPr>
        <dsp:cNvPr id="0" name=""/>
        <dsp:cNvSpPr/>
      </dsp:nvSpPr>
      <dsp:spPr>
        <a:xfrm>
          <a:off x="4254500" y="1381814"/>
          <a:ext cx="2125869" cy="270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6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Conocimientos avanzados</a:t>
          </a:r>
          <a:endParaRPr lang="es-ES" sz="2200" kern="1200" dirty="0"/>
        </a:p>
      </dsp:txBody>
      <dsp:txXfrm>
        <a:off x="4254500" y="1381814"/>
        <a:ext cx="2125869" cy="2706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B86B-177C-4FC2-8ADD-30DD491BA19D}">
      <dsp:nvSpPr>
        <dsp:cNvPr id="0" name=""/>
        <dsp:cNvSpPr/>
      </dsp:nvSpPr>
      <dsp:spPr>
        <a:xfrm>
          <a:off x="2972786" y="2126185"/>
          <a:ext cx="2157037" cy="21265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288677" y="2437616"/>
        <a:ext cx="1525255" cy="1503723"/>
      </dsp:txXfrm>
    </dsp:sp>
    <dsp:sp modelId="{FAB54CA3-7040-4CC0-B896-26CA9F52A7FE}">
      <dsp:nvSpPr>
        <dsp:cNvPr id="0" name=""/>
        <dsp:cNvSpPr/>
      </dsp:nvSpPr>
      <dsp:spPr>
        <a:xfrm rot="12888408">
          <a:off x="1704069" y="1816279"/>
          <a:ext cx="1529554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30EB57-BA36-46A2-8A37-0708F2601648}">
      <dsp:nvSpPr>
        <dsp:cNvPr id="0" name=""/>
        <dsp:cNvSpPr/>
      </dsp:nvSpPr>
      <dsp:spPr>
        <a:xfrm>
          <a:off x="930623" y="924595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Procesos básicos en el sistema operativo</a:t>
          </a:r>
          <a:endParaRPr lang="es-ES" sz="1400" kern="1200" dirty="0"/>
        </a:p>
      </dsp:txBody>
      <dsp:txXfrm>
        <a:off x="973281" y="967253"/>
        <a:ext cx="1735243" cy="1371131"/>
      </dsp:txXfrm>
    </dsp:sp>
    <dsp:sp modelId="{B617B300-A8BA-451D-B778-BEE5452AD800}">
      <dsp:nvSpPr>
        <dsp:cNvPr id="0" name=""/>
        <dsp:cNvSpPr/>
      </dsp:nvSpPr>
      <dsp:spPr>
        <a:xfrm rot="16200000">
          <a:off x="3366103" y="1088140"/>
          <a:ext cx="1370404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A1679-27B2-4EEA-9852-08A84D9C6390}">
      <dsp:nvSpPr>
        <dsp:cNvPr id="0" name=""/>
        <dsp:cNvSpPr/>
      </dsp:nvSpPr>
      <dsp:spPr>
        <a:xfrm>
          <a:off x="3141025" y="-52201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u="none" strike="noStrike" kern="1200" dirty="0" smtClean="0">
              <a:effectLst/>
            </a:rPr>
            <a:t>(Procesador de textos), Presentaciones de Power Point (Gestor de Presentaciones), Libro de Excel (Hoja de Cálculo</a:t>
          </a:r>
          <a:endParaRPr lang="es-ES" sz="1400" kern="1200" dirty="0"/>
        </a:p>
      </dsp:txBody>
      <dsp:txXfrm>
        <a:off x="3183683" y="-9543"/>
        <a:ext cx="1735243" cy="1371131"/>
      </dsp:txXfrm>
    </dsp:sp>
    <dsp:sp modelId="{38087498-32CD-49EF-A746-46C6EDF9BAB2}">
      <dsp:nvSpPr>
        <dsp:cNvPr id="0" name=""/>
        <dsp:cNvSpPr/>
      </dsp:nvSpPr>
      <dsp:spPr>
        <a:xfrm rot="19533300">
          <a:off x="4878987" y="1850206"/>
          <a:ext cx="1453652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186C96-EE8F-494A-9087-FD68F4E53370}">
      <dsp:nvSpPr>
        <dsp:cNvPr id="0" name=""/>
        <dsp:cNvSpPr/>
      </dsp:nvSpPr>
      <dsp:spPr>
        <a:xfrm>
          <a:off x="5294924" y="983963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u="none" strike="noStrike" kern="1200" dirty="0" smtClean="0">
              <a:effectLst/>
            </a:rPr>
            <a:t>Internet: Conceptos básicos, Uso seguro y saludable del internet, Internet para aprender, RRSS</a:t>
          </a:r>
          <a:endParaRPr lang="es-ES" sz="1400" kern="1200" dirty="0"/>
        </a:p>
      </dsp:txBody>
      <dsp:txXfrm>
        <a:off x="5337582" y="1026621"/>
        <a:ext cx="1735243" cy="1371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B86B-177C-4FC2-8ADD-30DD491BA19D}">
      <dsp:nvSpPr>
        <dsp:cNvPr id="0" name=""/>
        <dsp:cNvSpPr/>
      </dsp:nvSpPr>
      <dsp:spPr>
        <a:xfrm>
          <a:off x="2961240" y="2142355"/>
          <a:ext cx="2180129" cy="2105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Conocimientos avanzados</a:t>
          </a:r>
          <a:endParaRPr lang="es-ES" sz="1800" kern="1200" dirty="0"/>
        </a:p>
      </dsp:txBody>
      <dsp:txXfrm>
        <a:off x="3280513" y="2450629"/>
        <a:ext cx="1541583" cy="1488478"/>
      </dsp:txXfrm>
    </dsp:sp>
    <dsp:sp modelId="{FAB54CA3-7040-4CC0-B896-26CA9F52A7FE}">
      <dsp:nvSpPr>
        <dsp:cNvPr id="0" name=""/>
        <dsp:cNvSpPr/>
      </dsp:nvSpPr>
      <dsp:spPr>
        <a:xfrm rot="12900000">
          <a:off x="1869679" y="1869352"/>
          <a:ext cx="1357195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30EB57-BA36-46A2-8A37-0708F2601648}">
      <dsp:nvSpPr>
        <dsp:cNvPr id="0" name=""/>
        <dsp:cNvSpPr/>
      </dsp:nvSpPr>
      <dsp:spPr>
        <a:xfrm>
          <a:off x="1082122" y="1024985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Empresario digital</a:t>
          </a:r>
          <a:endParaRPr lang="es-ES" sz="1600" kern="1200" dirty="0"/>
        </a:p>
      </dsp:txBody>
      <dsp:txXfrm>
        <a:off x="1124780" y="1067643"/>
        <a:ext cx="1735243" cy="1371131"/>
      </dsp:txXfrm>
    </dsp:sp>
    <dsp:sp modelId="{B617B300-A8BA-451D-B778-BEE5452AD800}">
      <dsp:nvSpPr>
        <dsp:cNvPr id="0" name=""/>
        <dsp:cNvSpPr/>
      </dsp:nvSpPr>
      <dsp:spPr>
        <a:xfrm rot="16200000">
          <a:off x="3361009" y="1098623"/>
          <a:ext cx="1380591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A1679-27B2-4EEA-9852-08A84D9C6390}">
      <dsp:nvSpPr>
        <dsp:cNvPr id="0" name=""/>
        <dsp:cNvSpPr/>
      </dsp:nvSpPr>
      <dsp:spPr>
        <a:xfrm>
          <a:off x="3141025" y="-46811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none" strike="noStrike" kern="1200" dirty="0" smtClean="0">
              <a:effectLst/>
            </a:rPr>
            <a:t>Gestión empresarial con </a:t>
          </a:r>
          <a:r>
            <a:rPr lang="es-ES" sz="1600" kern="1200" dirty="0" smtClean="0"/>
            <a:t>Tecnologías de Información y Comunicación (TIC). </a:t>
          </a:r>
          <a:endParaRPr lang="es-ES" sz="1600" kern="1200" dirty="0"/>
        </a:p>
      </dsp:txBody>
      <dsp:txXfrm>
        <a:off x="3183683" y="-4153"/>
        <a:ext cx="1735243" cy="1371131"/>
      </dsp:txXfrm>
    </dsp:sp>
    <dsp:sp modelId="{38087498-32CD-49EF-A746-46C6EDF9BAB2}">
      <dsp:nvSpPr>
        <dsp:cNvPr id="0" name=""/>
        <dsp:cNvSpPr/>
      </dsp:nvSpPr>
      <dsp:spPr>
        <a:xfrm rot="19500000">
          <a:off x="4875735" y="1869352"/>
          <a:ext cx="1357195" cy="5461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186C96-EE8F-494A-9087-FD68F4E53370}">
      <dsp:nvSpPr>
        <dsp:cNvPr id="0" name=""/>
        <dsp:cNvSpPr/>
      </dsp:nvSpPr>
      <dsp:spPr>
        <a:xfrm>
          <a:off x="5199928" y="1024985"/>
          <a:ext cx="1820559" cy="1456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Comercio electrónico para microempresarios</a:t>
          </a:r>
          <a:endParaRPr lang="es-ES" sz="1600" kern="1200" dirty="0"/>
        </a:p>
      </dsp:txBody>
      <dsp:txXfrm>
        <a:off x="5242586" y="1067643"/>
        <a:ext cx="1735243" cy="1371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AFEB-76CD-4B81-B973-336FD781AAA5}">
      <dsp:nvSpPr>
        <dsp:cNvPr id="0" name=""/>
        <dsp:cNvSpPr/>
      </dsp:nvSpPr>
      <dsp:spPr>
        <a:xfrm>
          <a:off x="1980997" y="664521"/>
          <a:ext cx="4342581" cy="4342581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D9D74-2E03-4823-A503-F2219671BD05}">
      <dsp:nvSpPr>
        <dsp:cNvPr id="0" name=""/>
        <dsp:cNvSpPr/>
      </dsp:nvSpPr>
      <dsp:spPr>
        <a:xfrm>
          <a:off x="1980997" y="664521"/>
          <a:ext cx="4342581" cy="4342581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677A03-C30C-424D-934C-6E86C8B45051}">
      <dsp:nvSpPr>
        <dsp:cNvPr id="0" name=""/>
        <dsp:cNvSpPr/>
      </dsp:nvSpPr>
      <dsp:spPr>
        <a:xfrm>
          <a:off x="1980997" y="664521"/>
          <a:ext cx="4342581" cy="4342581"/>
        </a:xfrm>
        <a:prstGeom prst="blockArc">
          <a:avLst>
            <a:gd name="adj1" fmla="val 0"/>
            <a:gd name="adj2" fmla="val 540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73DB29-6932-4794-A0B8-4DC23E05179D}">
      <dsp:nvSpPr>
        <dsp:cNvPr id="0" name=""/>
        <dsp:cNvSpPr/>
      </dsp:nvSpPr>
      <dsp:spPr>
        <a:xfrm>
          <a:off x="1980997" y="664521"/>
          <a:ext cx="4342581" cy="4342581"/>
        </a:xfrm>
        <a:prstGeom prst="blockArc">
          <a:avLst>
            <a:gd name="adj1" fmla="val 16200000"/>
            <a:gd name="adj2" fmla="val 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80F7A8-1F1A-4F98-8C18-92D731384DDF}">
      <dsp:nvSpPr>
        <dsp:cNvPr id="0" name=""/>
        <dsp:cNvSpPr/>
      </dsp:nvSpPr>
      <dsp:spPr>
        <a:xfrm>
          <a:off x="3153416" y="1836940"/>
          <a:ext cx="1997743" cy="1997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3445979" y="2129503"/>
        <a:ext cx="1412617" cy="1412617"/>
      </dsp:txXfrm>
    </dsp:sp>
    <dsp:sp modelId="{CAD1A946-2A92-4024-85C0-3C1569E13ABB}">
      <dsp:nvSpPr>
        <dsp:cNvPr id="0" name=""/>
        <dsp:cNvSpPr/>
      </dsp:nvSpPr>
      <dsp:spPr>
        <a:xfrm>
          <a:off x="3393036" y="-11097"/>
          <a:ext cx="1518502" cy="1451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¿Qué es la Agricultura Familiar Campesina?</a:t>
          </a:r>
          <a:endParaRPr lang="es-ES" sz="1400" kern="1200" dirty="0"/>
        </a:p>
      </dsp:txBody>
      <dsp:txXfrm>
        <a:off x="3615415" y="201532"/>
        <a:ext cx="1073744" cy="1026665"/>
      </dsp:txXfrm>
    </dsp:sp>
    <dsp:sp modelId="{B0EDE29C-93DF-41D9-8D39-93BC29CB46FB}">
      <dsp:nvSpPr>
        <dsp:cNvPr id="0" name=""/>
        <dsp:cNvSpPr/>
      </dsp:nvSpPr>
      <dsp:spPr>
        <a:xfrm>
          <a:off x="5511774" y="2116170"/>
          <a:ext cx="1522921" cy="14392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Estrategia Nacional Agropecuaria para Mujeres Rurales</a:t>
          </a:r>
          <a:endParaRPr lang="es-ES" sz="1300" kern="1200" dirty="0"/>
        </a:p>
      </dsp:txBody>
      <dsp:txXfrm>
        <a:off x="5734801" y="2326948"/>
        <a:ext cx="1076867" cy="1017726"/>
      </dsp:txXfrm>
    </dsp:sp>
    <dsp:sp modelId="{B084C398-A149-40F2-9C6E-A6F00017BED2}">
      <dsp:nvSpPr>
        <dsp:cNvPr id="0" name=""/>
        <dsp:cNvSpPr/>
      </dsp:nvSpPr>
      <dsp:spPr>
        <a:xfrm>
          <a:off x="3453077" y="4257549"/>
          <a:ext cx="1398420" cy="1398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Registro de la Agricultura Familiar Campesina</a:t>
          </a:r>
          <a:endParaRPr lang="es-ES" sz="1400" kern="1200" dirty="0"/>
        </a:p>
      </dsp:txBody>
      <dsp:txXfrm>
        <a:off x="3657871" y="4462343"/>
        <a:ext cx="988832" cy="988832"/>
      </dsp:txXfrm>
    </dsp:sp>
    <dsp:sp modelId="{83905307-D3EC-4128-8AE9-7252EDA2CF80}">
      <dsp:nvSpPr>
        <dsp:cNvPr id="0" name=""/>
        <dsp:cNvSpPr/>
      </dsp:nvSpPr>
      <dsp:spPr>
        <a:xfrm>
          <a:off x="1332130" y="2136601"/>
          <a:ext cx="1398420" cy="13984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Sello de la Agricultura Familiar Campesina</a:t>
          </a:r>
          <a:endParaRPr lang="es-ES" sz="1400" b="0" kern="1200" dirty="0"/>
        </a:p>
      </dsp:txBody>
      <dsp:txXfrm>
        <a:off x="1536924" y="2341395"/>
        <a:ext cx="988832" cy="988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BC42-D349-4FFE-815E-147110814E4F}">
      <dsp:nvSpPr>
        <dsp:cNvPr id="0" name=""/>
        <dsp:cNvSpPr/>
      </dsp:nvSpPr>
      <dsp:spPr>
        <a:xfrm>
          <a:off x="4362059" y="-131807"/>
          <a:ext cx="1554976" cy="16136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Material vegetativo de propagación, manejo del suelo </a:t>
          </a:r>
          <a:r>
            <a:rPr lang="es-ES" sz="1200" b="0" i="0" u="none" kern="1200" dirty="0" smtClean="0"/>
            <a:t>y </a:t>
          </a:r>
          <a:r>
            <a:rPr lang="es-ES" sz="1200" b="0" i="0" u="none" kern="1200" dirty="0" smtClean="0"/>
            <a:t>sustratos fertilización</a:t>
          </a:r>
          <a:endParaRPr lang="es-ES" sz="1200" kern="1200" dirty="0"/>
        </a:p>
      </dsp:txBody>
      <dsp:txXfrm>
        <a:off x="4589780" y="104511"/>
        <a:ext cx="1099534" cy="1141046"/>
      </dsp:txXfrm>
    </dsp:sp>
    <dsp:sp modelId="{828A63AB-50AC-47D1-B565-00EC442C24D2}">
      <dsp:nvSpPr>
        <dsp:cNvPr id="0" name=""/>
        <dsp:cNvSpPr/>
      </dsp:nvSpPr>
      <dsp:spPr>
        <a:xfrm rot="1800000">
          <a:off x="5905256" y="967078"/>
          <a:ext cx="295014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5911185" y="1039032"/>
        <a:ext cx="206510" cy="282242"/>
      </dsp:txXfrm>
    </dsp:sp>
    <dsp:sp modelId="{669E7326-FA76-44D3-A896-5C1BA9F4686F}">
      <dsp:nvSpPr>
        <dsp:cNvPr id="0" name=""/>
        <dsp:cNvSpPr/>
      </dsp:nvSpPr>
      <dsp:spPr>
        <a:xfrm>
          <a:off x="6202916" y="963263"/>
          <a:ext cx="1495419" cy="1514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u="none" kern="1200" dirty="0" smtClean="0"/>
            <a:t>Uso y calidad del agua, y protección de los cultivos, prácticas de cosecha y postcosecha.</a:t>
          </a:r>
          <a:endParaRPr lang="es-ES" sz="1100" kern="1200" dirty="0"/>
        </a:p>
      </dsp:txBody>
      <dsp:txXfrm>
        <a:off x="6421915" y="1185099"/>
        <a:ext cx="1057421" cy="1071121"/>
      </dsp:txXfrm>
    </dsp:sp>
    <dsp:sp modelId="{5C537F67-C096-4E50-A968-D5B072AADB26}">
      <dsp:nvSpPr>
        <dsp:cNvPr id="0" name=""/>
        <dsp:cNvSpPr/>
      </dsp:nvSpPr>
      <dsp:spPr>
        <a:xfrm rot="5400000">
          <a:off x="6798181" y="2521857"/>
          <a:ext cx="304888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843914" y="2570204"/>
        <a:ext cx="213422" cy="282242"/>
      </dsp:txXfrm>
    </dsp:sp>
    <dsp:sp modelId="{8BE7949C-FEB0-4AAD-8CE5-B1D4227044A7}">
      <dsp:nvSpPr>
        <dsp:cNvPr id="0" name=""/>
        <dsp:cNvSpPr/>
      </dsp:nvSpPr>
      <dsp:spPr>
        <a:xfrm>
          <a:off x="6177507" y="3053318"/>
          <a:ext cx="1546237" cy="15171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Uso correcto y manejo responsable de plaguicidas </a:t>
          </a:r>
          <a:r>
            <a:rPr lang="es-ES" sz="1200" b="0" i="0" u="none" kern="1200" dirty="0" smtClean="0"/>
            <a:t>en </a:t>
          </a:r>
          <a:r>
            <a:rPr lang="es-ES" sz="1200" b="0" i="0" u="none" kern="1200" dirty="0" smtClean="0"/>
            <a:t>la agricultura.</a:t>
          </a:r>
          <a:endParaRPr lang="es-ES" sz="1200" kern="1200" dirty="0"/>
        </a:p>
      </dsp:txBody>
      <dsp:txXfrm>
        <a:off x="6403948" y="3275505"/>
        <a:ext cx="1093355" cy="1072816"/>
      </dsp:txXfrm>
    </dsp:sp>
    <dsp:sp modelId="{CF3869EC-80AE-4346-B8F8-EF60EB78895B}">
      <dsp:nvSpPr>
        <dsp:cNvPr id="0" name=""/>
        <dsp:cNvSpPr/>
      </dsp:nvSpPr>
      <dsp:spPr>
        <a:xfrm rot="9141463">
          <a:off x="6025684" y="4012599"/>
          <a:ext cx="185326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6078109" y="4093782"/>
        <a:ext cx="129728" cy="282242"/>
      </dsp:txXfrm>
    </dsp:sp>
    <dsp:sp modelId="{5FE22B92-E7EC-47BE-A03D-1D51CEB10A61}">
      <dsp:nvSpPr>
        <dsp:cNvPr id="0" name=""/>
        <dsp:cNvSpPr/>
      </dsp:nvSpPr>
      <dsp:spPr>
        <a:xfrm>
          <a:off x="4397677" y="3862855"/>
          <a:ext cx="1649990" cy="17080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i="0" u="none" kern="1200" dirty="0" smtClean="0"/>
            <a:t>Prácticas higiénicas del </a:t>
          </a:r>
          <a:r>
            <a:rPr lang="es-ES" sz="1000" b="0" i="0" u="none" kern="1200" dirty="0" smtClean="0"/>
            <a:t>personal, </a:t>
          </a:r>
          <a:r>
            <a:rPr lang="es-ES" sz="1000" b="0" i="0" u="none" kern="1200" dirty="0" smtClean="0"/>
            <a:t>la seguridad </a:t>
          </a:r>
          <a:r>
            <a:rPr lang="es-ES" sz="1000" b="0" i="0" u="none" kern="1200" dirty="0" smtClean="0"/>
            <a:t>y </a:t>
          </a:r>
          <a:r>
            <a:rPr lang="es-ES" sz="1000" b="0" i="0" u="none" kern="1200" dirty="0" smtClean="0"/>
            <a:t>bienestar </a:t>
          </a:r>
          <a:r>
            <a:rPr lang="es-ES" sz="1000" b="0" i="0" u="none" kern="1200" dirty="0" smtClean="0"/>
            <a:t>laboral, </a:t>
          </a:r>
          <a:r>
            <a:rPr lang="es-ES" sz="1000" b="0" i="0" u="none" kern="1200" dirty="0" smtClean="0"/>
            <a:t>rastreabilidad, documentación y registro, certificado de BPA, inspección de vigilancia y control.</a:t>
          </a:r>
          <a:endParaRPr lang="es-ES" sz="1000" kern="1200" dirty="0"/>
        </a:p>
      </dsp:txBody>
      <dsp:txXfrm>
        <a:off x="4639312" y="4112996"/>
        <a:ext cx="1166720" cy="1207787"/>
      </dsp:txXfrm>
    </dsp:sp>
    <dsp:sp modelId="{D4B4A766-576D-4665-BF01-2D6E2BF19F6F}">
      <dsp:nvSpPr>
        <dsp:cNvPr id="0" name=""/>
        <dsp:cNvSpPr/>
      </dsp:nvSpPr>
      <dsp:spPr>
        <a:xfrm rot="12332198">
          <a:off x="4133206" y="4022521"/>
          <a:ext cx="256769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4206474" y="4133205"/>
        <a:ext cx="179738" cy="282242"/>
      </dsp:txXfrm>
    </dsp:sp>
    <dsp:sp modelId="{1C41354D-A2A3-413F-A486-313E119E610F}">
      <dsp:nvSpPr>
        <dsp:cNvPr id="0" name=""/>
        <dsp:cNvSpPr/>
      </dsp:nvSpPr>
      <dsp:spPr>
        <a:xfrm>
          <a:off x="2544465" y="3024439"/>
          <a:ext cx="1568008" cy="15749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 smtClean="0"/>
            <a:t>Proceso de Certificación de BPA</a:t>
          </a:r>
          <a:endParaRPr lang="es-ES" sz="1400" kern="1200" dirty="0"/>
        </a:p>
      </dsp:txBody>
      <dsp:txXfrm>
        <a:off x="2774094" y="3255085"/>
        <a:ext cx="1108750" cy="1113657"/>
      </dsp:txXfrm>
    </dsp:sp>
    <dsp:sp modelId="{A5E2E2BB-B094-4AA2-A132-636E25D74A12}">
      <dsp:nvSpPr>
        <dsp:cNvPr id="0" name=""/>
        <dsp:cNvSpPr/>
      </dsp:nvSpPr>
      <dsp:spPr>
        <a:xfrm rot="16006424">
          <a:off x="3153510" y="2574071"/>
          <a:ext cx="236881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3191042" y="2703627"/>
        <a:ext cx="165817" cy="282242"/>
      </dsp:txXfrm>
    </dsp:sp>
    <dsp:sp modelId="{2A493A23-D689-4555-BB17-9AB64EEBEFBA}">
      <dsp:nvSpPr>
        <dsp:cNvPr id="0" name=""/>
        <dsp:cNvSpPr/>
      </dsp:nvSpPr>
      <dsp:spPr>
        <a:xfrm>
          <a:off x="2370269" y="828984"/>
          <a:ext cx="1678869" cy="1751987"/>
        </a:xfrm>
        <a:prstGeom prst="ellipse">
          <a:avLst/>
        </a:prstGeom>
        <a:solidFill>
          <a:srgbClr val="CC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Manejo de guías, registros y check list.</a:t>
          </a:r>
          <a:endParaRPr lang="es-ES" sz="1200" kern="1200" dirty="0"/>
        </a:p>
      </dsp:txBody>
      <dsp:txXfrm>
        <a:off x="2616134" y="1085557"/>
        <a:ext cx="1187139" cy="1238841"/>
      </dsp:txXfrm>
    </dsp:sp>
    <dsp:sp modelId="{B9CF893E-B465-4BD5-A9E2-BE515D66A3D4}">
      <dsp:nvSpPr>
        <dsp:cNvPr id="0" name=""/>
        <dsp:cNvSpPr/>
      </dsp:nvSpPr>
      <dsp:spPr>
        <a:xfrm rot="19914688">
          <a:off x="4047733" y="943804"/>
          <a:ext cx="295008" cy="470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052945" y="1058719"/>
        <a:ext cx="206506" cy="282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55A60-D1B0-4EC1-AEBB-45F77376B587}">
      <dsp:nvSpPr>
        <dsp:cNvPr id="0" name=""/>
        <dsp:cNvSpPr/>
      </dsp:nvSpPr>
      <dsp:spPr>
        <a:xfrm>
          <a:off x="650" y="1142609"/>
          <a:ext cx="2799711" cy="3359653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Manipulación alimentos</a:t>
          </a:r>
          <a:endParaRPr lang="es-ES" sz="1800" kern="1200" dirty="0"/>
        </a:p>
      </dsp:txBody>
      <dsp:txXfrm rot="16200000">
        <a:off x="-1096836" y="2240095"/>
        <a:ext cx="2754916" cy="559942"/>
      </dsp:txXfrm>
    </dsp:sp>
    <dsp:sp modelId="{63FD21A0-0DC5-4ECF-9740-E017A5BCE866}">
      <dsp:nvSpPr>
        <dsp:cNvPr id="0" name=""/>
        <dsp:cNvSpPr/>
      </dsp:nvSpPr>
      <dsp:spPr>
        <a:xfrm>
          <a:off x="560592" y="1142609"/>
          <a:ext cx="2085785" cy="33596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b="0" i="0" u="none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i="0" u="none" kern="1200" dirty="0" smtClean="0">
              <a:solidFill>
                <a:schemeClr val="tx1"/>
              </a:solidFill>
            </a:rPr>
            <a:t>Prácticas </a:t>
          </a:r>
          <a:r>
            <a:rPr lang="es-ES" sz="2700" b="0" i="0" u="none" kern="1200" dirty="0" smtClean="0">
              <a:solidFill>
                <a:schemeClr val="tx1"/>
              </a:solidFill>
            </a:rPr>
            <a:t>correctas de higiene y manipulación de alimentos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560592" y="1142609"/>
        <a:ext cx="2085785" cy="3359653"/>
      </dsp:txXfrm>
    </dsp:sp>
    <dsp:sp modelId="{34BD7F30-F919-4FB8-9A6E-13D061BD3FD1}">
      <dsp:nvSpPr>
        <dsp:cNvPr id="0" name=""/>
        <dsp:cNvSpPr/>
      </dsp:nvSpPr>
      <dsp:spPr>
        <a:xfrm>
          <a:off x="2898352" y="1142609"/>
          <a:ext cx="2799711" cy="3359653"/>
        </a:xfrm>
        <a:prstGeom prst="roundRect">
          <a:avLst>
            <a:gd name="adj" fmla="val 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BPM</a:t>
          </a:r>
          <a:endParaRPr lang="es-ES" sz="3300" kern="1200" dirty="0"/>
        </a:p>
      </dsp:txBody>
      <dsp:txXfrm rot="16200000">
        <a:off x="1800865" y="2240095"/>
        <a:ext cx="2754916" cy="559942"/>
      </dsp:txXfrm>
    </dsp:sp>
    <dsp:sp modelId="{6550C74D-66AD-4BC6-8E64-B6F3D2EB578E}">
      <dsp:nvSpPr>
        <dsp:cNvPr id="0" name=""/>
        <dsp:cNvSpPr/>
      </dsp:nvSpPr>
      <dsp:spPr>
        <a:xfrm rot="5400000">
          <a:off x="2665586" y="3811541"/>
          <a:ext cx="493527" cy="4199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F74B-D00C-45C9-9340-FCD6BCE7C4EF}">
      <dsp:nvSpPr>
        <dsp:cNvPr id="0" name=""/>
        <dsp:cNvSpPr/>
      </dsp:nvSpPr>
      <dsp:spPr>
        <a:xfrm>
          <a:off x="3458294" y="1142609"/>
          <a:ext cx="2085785" cy="33596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b="0" i="0" u="none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i="0" u="none" kern="1200" dirty="0" smtClean="0">
              <a:solidFill>
                <a:schemeClr val="tx1"/>
              </a:solidFill>
            </a:rPr>
            <a:t>Buenas </a:t>
          </a:r>
          <a:r>
            <a:rPr lang="es-EC" sz="2700" b="0" i="0" u="none" kern="1200" dirty="0" smtClean="0">
              <a:solidFill>
                <a:schemeClr val="tx1"/>
              </a:solidFill>
            </a:rPr>
            <a:t>prácticas de manufactura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3458294" y="1142609"/>
        <a:ext cx="2085785" cy="3359653"/>
      </dsp:txXfrm>
    </dsp:sp>
    <dsp:sp modelId="{7631147F-DFF7-4C6E-94FD-F37E9AD0CD23}">
      <dsp:nvSpPr>
        <dsp:cNvPr id="0" name=""/>
        <dsp:cNvSpPr/>
      </dsp:nvSpPr>
      <dsp:spPr>
        <a:xfrm>
          <a:off x="5796053" y="1142609"/>
          <a:ext cx="2799711" cy="3359653"/>
        </a:xfrm>
        <a:prstGeom prst="roundRect">
          <a:avLst>
            <a:gd name="adj" fmla="val 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Notificación/registro</a:t>
          </a:r>
          <a:endParaRPr lang="es-ES" sz="2000" kern="1200" dirty="0"/>
        </a:p>
      </dsp:txBody>
      <dsp:txXfrm rot="16200000">
        <a:off x="4698566" y="2240095"/>
        <a:ext cx="2754916" cy="559942"/>
      </dsp:txXfrm>
    </dsp:sp>
    <dsp:sp modelId="{3C9B8E6E-493D-4920-96B0-3C4D3A939D47}">
      <dsp:nvSpPr>
        <dsp:cNvPr id="0" name=""/>
        <dsp:cNvSpPr/>
      </dsp:nvSpPr>
      <dsp:spPr>
        <a:xfrm rot="5400000">
          <a:off x="5563288" y="3811541"/>
          <a:ext cx="493527" cy="4199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513A2-F1B9-421A-8339-24A178150FCD}">
      <dsp:nvSpPr>
        <dsp:cNvPr id="0" name=""/>
        <dsp:cNvSpPr/>
      </dsp:nvSpPr>
      <dsp:spPr>
        <a:xfrm>
          <a:off x="6355996" y="1142609"/>
          <a:ext cx="2085785" cy="33596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u="none" kern="1200" dirty="0" smtClean="0">
              <a:solidFill>
                <a:schemeClr val="tx1"/>
              </a:solidFill>
            </a:rPr>
            <a:t>Proceso </a:t>
          </a:r>
          <a:r>
            <a:rPr lang="es-ES" sz="2400" b="0" i="0" u="none" kern="1200" dirty="0" smtClean="0">
              <a:solidFill>
                <a:schemeClr val="tx1"/>
              </a:solidFill>
            </a:rPr>
            <a:t>para la obtención de notificación sanitaria para alimentos procesados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355996" y="1142609"/>
        <a:ext cx="2085785" cy="335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1898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CONTENIDO: DIAGRAMACIÓN DE DIAPOSITIVA LIBRE</a:t>
            </a:r>
            <a:endParaRPr dirty="0"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CONTENIDO: DIAGRAMACIÓN DE DIAPOSITIVA LIBRE</a:t>
            </a:r>
            <a:endParaRPr dirty="0"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CONTENIDO: DIAGRAMACIÓN DE DIAPOSITIVA LIBRE</a:t>
            </a:r>
            <a:endParaRPr dirty="0"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PORTADA2: CAMBIAR FOTOGRAFÍA DE FONDO PARA NUEVAS PRESENTACIONES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28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600573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60057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pPr>
              <a:buClrTx/>
              <a:buFontTx/>
              <a:buNone/>
            </a:pPr>
            <a:fld id="{F68327C5-B821-4FE9-A59A-A60D9EB59A9A}" type="slidenum">
              <a:rPr lang="en-US" kern="1200" smtClean="0"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12599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3417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908720"/>
            <a:ext cx="9408551" cy="36933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FontTx/>
              <a:buNone/>
            </a:pPr>
            <a:fld id="{F68327C5-B821-4FE9-A59A-A60D9EB59A9A}" type="slidenum">
              <a:rPr lang="en-US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9350" y="237075"/>
            <a:ext cx="1914029" cy="720080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844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908720"/>
            <a:ext cx="9408551" cy="36933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FontTx/>
              <a:buNone/>
            </a:pPr>
            <a:fld id="{F68327C5-B821-4FE9-A59A-A60D9EB59A9A}" type="slidenum">
              <a:rPr lang="en-US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599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842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408551" cy="461665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FontTx/>
              <a:buNone/>
            </a:pPr>
            <a:fld id="{F68327C5-B821-4FE9-A59A-A60D9EB59A9A}" type="slidenum">
              <a:rPr lang="en-US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599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182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862555"/>
            <a:ext cx="9408551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pPr>
              <a:buClrTx/>
              <a:buFontTx/>
              <a:buNone/>
            </a:pPr>
            <a:fld id="{F68327C5-B821-4FE9-A59A-A60D9EB59A9A}" type="slidenum">
              <a:rPr lang="en-US" kern="1200" smtClean="0"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n-US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39350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5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332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32.jpg"/><Relationship Id="rId5" Type="http://schemas.openxmlformats.org/officeDocument/2006/relationships/diagramData" Target="../diagrams/data6.xml"/><Relationship Id="rId10" Type="http://schemas.openxmlformats.org/officeDocument/2006/relationships/image" Target="../media/image31.jpg"/><Relationship Id="rId4" Type="http://schemas.openxmlformats.org/officeDocument/2006/relationships/image" Target="../media/image18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1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6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22.svg"/><Relationship Id="rId19" Type="http://schemas.openxmlformats.org/officeDocument/2006/relationships/image" Target="../media/image16.png"/><Relationship Id="rId4" Type="http://schemas.openxmlformats.org/officeDocument/2006/relationships/image" Target="../media/image40.svg"/><Relationship Id="rId9" Type="http://schemas.openxmlformats.org/officeDocument/2006/relationships/image" Target="../media/image11.png"/><Relationship Id="rId1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1.wdp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5.jpg"/><Relationship Id="rId4" Type="http://schemas.openxmlformats.org/officeDocument/2006/relationships/image" Target="../media/image18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341912" y="1724236"/>
            <a:ext cx="758833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4800" dirty="0" smtClean="0">
                <a:solidFill>
                  <a:schemeClr val="lt1"/>
                </a:solidFill>
              </a:rPr>
              <a:t>“Escuela </a:t>
            </a:r>
            <a:r>
              <a:rPr lang="es-ES" sz="4800" dirty="0">
                <a:solidFill>
                  <a:schemeClr val="lt1"/>
                </a:solidFill>
              </a:rPr>
              <a:t>de capacitación Mujer Rural: Inocuidad de los Alimentos, AFC  y Transformación </a:t>
            </a:r>
            <a:r>
              <a:rPr lang="es-ES" sz="4800" dirty="0" smtClean="0">
                <a:solidFill>
                  <a:schemeClr val="lt1"/>
                </a:solidFill>
              </a:rPr>
              <a:t>digital”</a:t>
            </a:r>
            <a:endParaRPr sz="9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4"/>
          <p:cNvSpPr txBox="1"/>
          <p:nvPr/>
        </p:nvSpPr>
        <p:spPr>
          <a:xfrm>
            <a:off x="492357" y="355276"/>
            <a:ext cx="989855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C" sz="3200" dirty="0" smtClean="0">
                <a:solidFill>
                  <a:srgbClr val="212D5A"/>
                </a:solidFill>
                <a:sym typeface="Arial"/>
              </a:rPr>
              <a:t>Módulo 4</a:t>
            </a:r>
            <a:r>
              <a:rPr lang="es-EC" sz="3200" dirty="0" smtClean="0">
                <a:solidFill>
                  <a:srgbClr val="212D5A"/>
                </a:solidFill>
              </a:rPr>
              <a:t>:  </a:t>
            </a:r>
            <a:r>
              <a:rPr lang="es-EC" sz="3200" dirty="0">
                <a:solidFill>
                  <a:srgbClr val="212D5A"/>
                </a:solidFill>
              </a:rPr>
              <a:t>Inocuidad de los </a:t>
            </a:r>
            <a:r>
              <a:rPr lang="es-EC" sz="3200" dirty="0" smtClean="0">
                <a:solidFill>
                  <a:srgbClr val="212D5A"/>
                </a:solidFill>
              </a:rPr>
              <a:t>Alimentos, Buenas Prácticas Agropecuarias </a:t>
            </a:r>
            <a:r>
              <a:rPr lang="es-EC" sz="3200" dirty="0" smtClean="0">
                <a:solidFill>
                  <a:srgbClr val="212D5A"/>
                </a:solidFill>
              </a:rPr>
              <a:t>(BPA)</a:t>
            </a:r>
            <a:endParaRPr sz="3200" dirty="0"/>
          </a:p>
        </p:txBody>
      </p:sp>
      <p:sp>
        <p:nvSpPr>
          <p:cNvPr id="2" name="1 Rectángulo"/>
          <p:cNvSpPr/>
          <p:nvPr/>
        </p:nvSpPr>
        <p:spPr>
          <a:xfrm>
            <a:off x="3110755" y="1355201"/>
            <a:ext cx="650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/>
              <a:t>Impulsar  un sistema de producción agrícola y/o pecuaria que garantice la calidad e inocuidad dentro de la producción primaria mediante el proceso de obtención de las  BPA, generado mayor valor comercial para sus productos.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2734" y="1609275"/>
            <a:ext cx="176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Objetivo 1</a:t>
            </a:r>
            <a:endParaRPr lang="es-ES" sz="18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/>
          <a:stretch/>
        </p:blipFill>
        <p:spPr>
          <a:xfrm>
            <a:off x="3039503" y="2600696"/>
            <a:ext cx="6351014" cy="39023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61309" y="3990108"/>
            <a:ext cx="13300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b="1" dirty="0" smtClean="0"/>
              <a:t>Con BPA</a:t>
            </a:r>
            <a:endParaRPr lang="es-ES" sz="1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53993" y="4050680"/>
            <a:ext cx="13300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Sin BPA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4"/>
          <p:cNvSpPr txBox="1"/>
          <p:nvPr/>
        </p:nvSpPr>
        <p:spPr>
          <a:xfrm>
            <a:off x="492357" y="355276"/>
            <a:ext cx="93047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 smtClean="0">
                <a:solidFill>
                  <a:srgbClr val="212D5A"/>
                </a:solidFill>
              </a:rPr>
              <a:t>Temática: Buenas Prácticas Agropecuarias (BPA)</a:t>
            </a:r>
            <a:endParaRPr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39553039"/>
              </p:ext>
            </p:extLst>
          </p:nvPr>
        </p:nvGraphicFramePr>
        <p:xfrm>
          <a:off x="469400" y="1126793"/>
          <a:ext cx="10212779" cy="55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25567" r="37467" b="25975"/>
          <a:stretch/>
        </p:blipFill>
        <p:spPr bwMode="auto">
          <a:xfrm>
            <a:off x="4405745" y="2687638"/>
            <a:ext cx="2446318" cy="231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96395" y="4284548"/>
            <a:ext cx="570016" cy="153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43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4"/>
          <p:cNvSpPr txBox="1"/>
          <p:nvPr/>
        </p:nvSpPr>
        <p:spPr>
          <a:xfrm>
            <a:off x="492356" y="355276"/>
            <a:ext cx="1033794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C" sz="3200" dirty="0" smtClean="0">
                <a:solidFill>
                  <a:srgbClr val="212D5A"/>
                </a:solidFill>
                <a:sym typeface="Arial"/>
              </a:rPr>
              <a:t>Módulo 4</a:t>
            </a:r>
            <a:r>
              <a:rPr lang="es-EC" sz="3200" dirty="0" smtClean="0">
                <a:solidFill>
                  <a:srgbClr val="212D5A"/>
                </a:solidFill>
              </a:rPr>
              <a:t>:  Inocuidad de los </a:t>
            </a:r>
            <a:r>
              <a:rPr lang="es-EC" sz="3200" dirty="0" smtClean="0">
                <a:solidFill>
                  <a:srgbClr val="212D5A"/>
                </a:solidFill>
              </a:rPr>
              <a:t>Alimentos: Buenas Prácticas de Manufactura </a:t>
            </a:r>
            <a:r>
              <a:rPr lang="es-EC" sz="3200" dirty="0" smtClean="0">
                <a:solidFill>
                  <a:srgbClr val="212D5A"/>
                </a:solidFill>
              </a:rPr>
              <a:t>(BPM)</a:t>
            </a:r>
            <a:endParaRPr sz="3200" dirty="0"/>
          </a:p>
        </p:txBody>
      </p:sp>
      <p:sp>
        <p:nvSpPr>
          <p:cNvPr id="2" name="1 Rectángulo"/>
          <p:cNvSpPr/>
          <p:nvPr/>
        </p:nvSpPr>
        <p:spPr>
          <a:xfrm>
            <a:off x="3091542" y="157405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800" dirty="0"/>
              <a:t>Garantizar que los productos elaborados o fabricados, se realicen en condiciones sanitarias adecuadas con la finalidad de disminuir los riesgos y asegurar las condiciones favorables para obtener alimentos sanos, inocuos y seguros.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60021" y="1808594"/>
            <a:ext cx="176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Objetivo 2</a:t>
            </a:r>
            <a:endParaRPr lang="es-ES" sz="18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00" y="3230088"/>
            <a:ext cx="3697610" cy="301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60" y="3230088"/>
            <a:ext cx="3888340" cy="291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0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4"/>
          <p:cNvSpPr txBox="1"/>
          <p:nvPr/>
        </p:nvSpPr>
        <p:spPr>
          <a:xfrm>
            <a:off x="492357" y="355275"/>
            <a:ext cx="94829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3200" dirty="0">
                <a:solidFill>
                  <a:srgbClr val="212D5A"/>
                </a:solidFill>
              </a:rPr>
              <a:t>Temática: Buenas Prácticas </a:t>
            </a:r>
            <a:r>
              <a:rPr lang="es-ES" sz="3200" dirty="0" smtClean="0">
                <a:solidFill>
                  <a:srgbClr val="212D5A"/>
                </a:solidFill>
              </a:rPr>
              <a:t>Manufactura (BPM)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8438926"/>
              </p:ext>
            </p:extLst>
          </p:nvPr>
        </p:nvGraphicFramePr>
        <p:xfrm>
          <a:off x="2042556" y="355275"/>
          <a:ext cx="8596416" cy="564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6" y="4135229"/>
            <a:ext cx="2470067" cy="16145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70" y="4173434"/>
            <a:ext cx="2512089" cy="167472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55" y="4568679"/>
            <a:ext cx="320739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2651601" y="2773269"/>
            <a:ext cx="631064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9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95108" y="426075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7003094" y="0"/>
            <a:ext cx="5183266" cy="6895846"/>
          </a:xfrm>
          <a:prstGeom prst="rect">
            <a:avLst/>
          </a:prstGeom>
          <a:solidFill>
            <a:srgbClr val="212D5A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340084" y="2693400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7132089" y="384001"/>
            <a:ext cx="43615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Agricultura y Ganadería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l="26066"/>
          <a:stretch/>
        </p:blipFill>
        <p:spPr>
          <a:xfrm>
            <a:off x="8116584" y="4736387"/>
            <a:ext cx="4099852" cy="28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8585" y="-15102"/>
            <a:ext cx="2897775" cy="2077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783772" y="645612"/>
            <a:ext cx="59020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dirty="0" smtClean="0"/>
              <a:t>Fortalecer </a:t>
            </a:r>
            <a:r>
              <a:rPr lang="es-EC" sz="1800" dirty="0"/>
              <a:t>los conocimientos de las mujeres rurales como gestoras de calidad, inocuidad y seguridad alimentaria, mediante procesos de capacitación que generen valor </a:t>
            </a:r>
            <a:r>
              <a:rPr lang="es-EC" sz="1800" dirty="0" smtClean="0"/>
              <a:t>agregado. </a:t>
            </a:r>
            <a:r>
              <a:rPr lang="es-EC" sz="1800" dirty="0"/>
              <a:t>Además busca garantizar la inclusión digital, reducir las brechas de género y promover el empoderamiento de las mujeres como pilares de un desarrollo incluyente</a:t>
            </a:r>
            <a:r>
              <a:rPr lang="es-EC" sz="1600" dirty="0"/>
              <a:t>.</a:t>
            </a:r>
          </a:p>
          <a:p>
            <a:endParaRPr lang="es-E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4" t="21143" r="3767" b="49959"/>
          <a:stretch/>
        </p:blipFill>
        <p:spPr bwMode="auto">
          <a:xfrm>
            <a:off x="1277729" y="2646975"/>
            <a:ext cx="5133035" cy="329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72540" y="5403273"/>
            <a:ext cx="28500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339CD-555F-4DF3-A7CB-17F60A39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ódulos:</a:t>
            </a: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404D8E-85BC-4DB6-A342-8F6CA17E208A}"/>
              </a:ext>
            </a:extLst>
          </p:cNvPr>
          <p:cNvGrpSpPr/>
          <p:nvPr/>
        </p:nvGrpSpPr>
        <p:grpSpPr>
          <a:xfrm>
            <a:off x="3718333" y="1531666"/>
            <a:ext cx="4736592" cy="4476102"/>
            <a:chOff x="3108325" y="2495551"/>
            <a:chExt cx="1604963" cy="1603375"/>
          </a:xfrm>
        </p:grpSpPr>
        <p:sp>
          <p:nvSpPr>
            <p:cNvPr id="5" name="Freeform 1092">
              <a:extLst>
                <a:ext uri="{FF2B5EF4-FFF2-40B4-BE49-F238E27FC236}">
                  <a16:creationId xmlns:a16="http://schemas.microsoft.com/office/drawing/2014/main" xmlns="" id="{D93F6F54-93DA-4032-9258-87EEF63B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2497138"/>
              <a:ext cx="750888" cy="904875"/>
            </a:xfrm>
            <a:custGeom>
              <a:avLst/>
              <a:gdLst>
                <a:gd name="T0" fmla="*/ 15 w 1893"/>
                <a:gd name="T1" fmla="*/ 0 h 2280"/>
                <a:gd name="T2" fmla="*/ 301 w 1893"/>
                <a:gd name="T3" fmla="*/ 521 h 2280"/>
                <a:gd name="T4" fmla="*/ 0 w 1893"/>
                <a:gd name="T5" fmla="*/ 1070 h 2280"/>
                <a:gd name="T6" fmla="*/ 43 w 1893"/>
                <a:gd name="T7" fmla="*/ 1075 h 2280"/>
                <a:gd name="T8" fmla="*/ 127 w 1893"/>
                <a:gd name="T9" fmla="*/ 1094 h 2280"/>
                <a:gd name="T10" fmla="*/ 208 w 1893"/>
                <a:gd name="T11" fmla="*/ 1120 h 2280"/>
                <a:gd name="T12" fmla="*/ 284 w 1893"/>
                <a:gd name="T13" fmla="*/ 1154 h 2280"/>
                <a:gd name="T14" fmla="*/ 357 w 1893"/>
                <a:gd name="T15" fmla="*/ 1193 h 2280"/>
                <a:gd name="T16" fmla="*/ 427 w 1893"/>
                <a:gd name="T17" fmla="*/ 1237 h 2280"/>
                <a:gd name="T18" fmla="*/ 492 w 1893"/>
                <a:gd name="T19" fmla="*/ 1289 h 2280"/>
                <a:gd name="T20" fmla="*/ 551 w 1893"/>
                <a:gd name="T21" fmla="*/ 1344 h 2280"/>
                <a:gd name="T22" fmla="*/ 607 w 1893"/>
                <a:gd name="T23" fmla="*/ 1405 h 2280"/>
                <a:gd name="T24" fmla="*/ 656 w 1893"/>
                <a:gd name="T25" fmla="*/ 1470 h 2280"/>
                <a:gd name="T26" fmla="*/ 702 w 1893"/>
                <a:gd name="T27" fmla="*/ 1540 h 2280"/>
                <a:gd name="T28" fmla="*/ 739 w 1893"/>
                <a:gd name="T29" fmla="*/ 1614 h 2280"/>
                <a:gd name="T30" fmla="*/ 770 w 1893"/>
                <a:gd name="T31" fmla="*/ 1692 h 2280"/>
                <a:gd name="T32" fmla="*/ 796 w 1893"/>
                <a:gd name="T33" fmla="*/ 1771 h 2280"/>
                <a:gd name="T34" fmla="*/ 814 w 1893"/>
                <a:gd name="T35" fmla="*/ 1855 h 2280"/>
                <a:gd name="T36" fmla="*/ 825 w 1893"/>
                <a:gd name="T37" fmla="*/ 1941 h 2280"/>
                <a:gd name="T38" fmla="*/ 826 w 1893"/>
                <a:gd name="T39" fmla="*/ 1983 h 2280"/>
                <a:gd name="T40" fmla="*/ 1366 w 1893"/>
                <a:gd name="T41" fmla="*/ 2280 h 2280"/>
                <a:gd name="T42" fmla="*/ 1893 w 1893"/>
                <a:gd name="T43" fmla="*/ 1991 h 2280"/>
                <a:gd name="T44" fmla="*/ 1890 w 1893"/>
                <a:gd name="T45" fmla="*/ 1891 h 2280"/>
                <a:gd name="T46" fmla="*/ 1869 w 1893"/>
                <a:gd name="T47" fmla="*/ 1698 h 2280"/>
                <a:gd name="T48" fmla="*/ 1830 w 1893"/>
                <a:gd name="T49" fmla="*/ 1510 h 2280"/>
                <a:gd name="T50" fmla="*/ 1776 w 1893"/>
                <a:gd name="T51" fmla="*/ 1329 h 2280"/>
                <a:gd name="T52" fmla="*/ 1705 w 1893"/>
                <a:gd name="T53" fmla="*/ 1157 h 2280"/>
                <a:gd name="T54" fmla="*/ 1619 w 1893"/>
                <a:gd name="T55" fmla="*/ 992 h 2280"/>
                <a:gd name="T56" fmla="*/ 1519 w 1893"/>
                <a:gd name="T57" fmla="*/ 836 h 2280"/>
                <a:gd name="T58" fmla="*/ 1405 w 1893"/>
                <a:gd name="T59" fmla="*/ 693 h 2280"/>
                <a:gd name="T60" fmla="*/ 1280 w 1893"/>
                <a:gd name="T61" fmla="*/ 559 h 2280"/>
                <a:gd name="T62" fmla="*/ 1141 w 1893"/>
                <a:gd name="T63" fmla="*/ 437 h 2280"/>
                <a:gd name="T64" fmla="*/ 993 w 1893"/>
                <a:gd name="T65" fmla="*/ 328 h 2280"/>
                <a:gd name="T66" fmla="*/ 834 w 1893"/>
                <a:gd name="T67" fmla="*/ 234 h 2280"/>
                <a:gd name="T68" fmla="*/ 665 w 1893"/>
                <a:gd name="T69" fmla="*/ 153 h 2280"/>
                <a:gd name="T70" fmla="*/ 489 w 1893"/>
                <a:gd name="T71" fmla="*/ 89 h 2280"/>
                <a:gd name="T72" fmla="*/ 304 w 1893"/>
                <a:gd name="T73" fmla="*/ 39 h 2280"/>
                <a:gd name="T74" fmla="*/ 113 w 1893"/>
                <a:gd name="T75" fmla="*/ 8 h 2280"/>
                <a:gd name="T76" fmla="*/ 15 w 1893"/>
                <a:gd name="T77" fmla="*/ 0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3" h="2280">
                  <a:moveTo>
                    <a:pt x="15" y="0"/>
                  </a:moveTo>
                  <a:lnTo>
                    <a:pt x="301" y="521"/>
                  </a:lnTo>
                  <a:lnTo>
                    <a:pt x="0" y="1070"/>
                  </a:lnTo>
                  <a:lnTo>
                    <a:pt x="43" y="1075"/>
                  </a:lnTo>
                  <a:lnTo>
                    <a:pt x="127" y="1094"/>
                  </a:lnTo>
                  <a:lnTo>
                    <a:pt x="208" y="1120"/>
                  </a:lnTo>
                  <a:lnTo>
                    <a:pt x="284" y="1154"/>
                  </a:lnTo>
                  <a:lnTo>
                    <a:pt x="357" y="1193"/>
                  </a:lnTo>
                  <a:lnTo>
                    <a:pt x="427" y="1237"/>
                  </a:lnTo>
                  <a:lnTo>
                    <a:pt x="492" y="1289"/>
                  </a:lnTo>
                  <a:lnTo>
                    <a:pt x="551" y="1344"/>
                  </a:lnTo>
                  <a:lnTo>
                    <a:pt x="607" y="1405"/>
                  </a:lnTo>
                  <a:lnTo>
                    <a:pt x="656" y="1470"/>
                  </a:lnTo>
                  <a:lnTo>
                    <a:pt x="702" y="1540"/>
                  </a:lnTo>
                  <a:lnTo>
                    <a:pt x="739" y="1614"/>
                  </a:lnTo>
                  <a:lnTo>
                    <a:pt x="770" y="1692"/>
                  </a:lnTo>
                  <a:lnTo>
                    <a:pt x="796" y="1771"/>
                  </a:lnTo>
                  <a:lnTo>
                    <a:pt x="814" y="1855"/>
                  </a:lnTo>
                  <a:lnTo>
                    <a:pt x="825" y="1941"/>
                  </a:lnTo>
                  <a:lnTo>
                    <a:pt x="826" y="1983"/>
                  </a:lnTo>
                  <a:lnTo>
                    <a:pt x="1366" y="2280"/>
                  </a:lnTo>
                  <a:lnTo>
                    <a:pt x="1893" y="1991"/>
                  </a:lnTo>
                  <a:lnTo>
                    <a:pt x="1890" y="1891"/>
                  </a:lnTo>
                  <a:lnTo>
                    <a:pt x="1869" y="1698"/>
                  </a:lnTo>
                  <a:lnTo>
                    <a:pt x="1830" y="1510"/>
                  </a:lnTo>
                  <a:lnTo>
                    <a:pt x="1776" y="1329"/>
                  </a:lnTo>
                  <a:lnTo>
                    <a:pt x="1705" y="1157"/>
                  </a:lnTo>
                  <a:lnTo>
                    <a:pt x="1619" y="992"/>
                  </a:lnTo>
                  <a:lnTo>
                    <a:pt x="1519" y="836"/>
                  </a:lnTo>
                  <a:lnTo>
                    <a:pt x="1405" y="693"/>
                  </a:lnTo>
                  <a:lnTo>
                    <a:pt x="1280" y="559"/>
                  </a:lnTo>
                  <a:lnTo>
                    <a:pt x="1141" y="437"/>
                  </a:lnTo>
                  <a:lnTo>
                    <a:pt x="993" y="328"/>
                  </a:lnTo>
                  <a:lnTo>
                    <a:pt x="834" y="234"/>
                  </a:lnTo>
                  <a:lnTo>
                    <a:pt x="665" y="153"/>
                  </a:lnTo>
                  <a:lnTo>
                    <a:pt x="489" y="89"/>
                  </a:lnTo>
                  <a:lnTo>
                    <a:pt x="304" y="39"/>
                  </a:lnTo>
                  <a:lnTo>
                    <a:pt x="113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350" kern="120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1093">
              <a:extLst>
                <a:ext uri="{FF2B5EF4-FFF2-40B4-BE49-F238E27FC236}">
                  <a16:creationId xmlns:a16="http://schemas.microsoft.com/office/drawing/2014/main" xmlns="" id="{76B2574D-BA35-4D24-ACC4-4B78424F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3192463"/>
              <a:ext cx="750888" cy="904875"/>
            </a:xfrm>
            <a:custGeom>
              <a:avLst/>
              <a:gdLst>
                <a:gd name="T0" fmla="*/ 1067 w 1892"/>
                <a:gd name="T1" fmla="*/ 295 h 2280"/>
                <a:gd name="T2" fmla="*/ 528 w 1892"/>
                <a:gd name="T3" fmla="*/ 0 h 2280"/>
                <a:gd name="T4" fmla="*/ 0 w 1892"/>
                <a:gd name="T5" fmla="*/ 289 h 2280"/>
                <a:gd name="T6" fmla="*/ 3 w 1892"/>
                <a:gd name="T7" fmla="*/ 387 h 2280"/>
                <a:gd name="T8" fmla="*/ 23 w 1892"/>
                <a:gd name="T9" fmla="*/ 582 h 2280"/>
                <a:gd name="T10" fmla="*/ 62 w 1892"/>
                <a:gd name="T11" fmla="*/ 770 h 2280"/>
                <a:gd name="T12" fmla="*/ 117 w 1892"/>
                <a:gd name="T13" fmla="*/ 950 h 2280"/>
                <a:gd name="T14" fmla="*/ 188 w 1892"/>
                <a:gd name="T15" fmla="*/ 1124 h 2280"/>
                <a:gd name="T16" fmla="*/ 274 w 1892"/>
                <a:gd name="T17" fmla="*/ 1288 h 2280"/>
                <a:gd name="T18" fmla="*/ 375 w 1892"/>
                <a:gd name="T19" fmla="*/ 1442 h 2280"/>
                <a:gd name="T20" fmla="*/ 487 w 1892"/>
                <a:gd name="T21" fmla="*/ 1588 h 2280"/>
                <a:gd name="T22" fmla="*/ 613 w 1892"/>
                <a:gd name="T23" fmla="*/ 1721 h 2280"/>
                <a:gd name="T24" fmla="*/ 752 w 1892"/>
                <a:gd name="T25" fmla="*/ 1842 h 2280"/>
                <a:gd name="T26" fmla="*/ 901 w 1892"/>
                <a:gd name="T27" fmla="*/ 1950 h 2280"/>
                <a:gd name="T28" fmla="*/ 1059 w 1892"/>
                <a:gd name="T29" fmla="*/ 2045 h 2280"/>
                <a:gd name="T30" fmla="*/ 1228 w 1892"/>
                <a:gd name="T31" fmla="*/ 2125 h 2280"/>
                <a:gd name="T32" fmla="*/ 1404 w 1892"/>
                <a:gd name="T33" fmla="*/ 2190 h 2280"/>
                <a:gd name="T34" fmla="*/ 1589 w 1892"/>
                <a:gd name="T35" fmla="*/ 2239 h 2280"/>
                <a:gd name="T36" fmla="*/ 1780 w 1892"/>
                <a:gd name="T37" fmla="*/ 2271 h 2280"/>
                <a:gd name="T38" fmla="*/ 1878 w 1892"/>
                <a:gd name="T39" fmla="*/ 2280 h 2280"/>
                <a:gd name="T40" fmla="*/ 1592 w 1892"/>
                <a:gd name="T41" fmla="*/ 1757 h 2280"/>
                <a:gd name="T42" fmla="*/ 1892 w 1892"/>
                <a:gd name="T43" fmla="*/ 1210 h 2280"/>
                <a:gd name="T44" fmla="*/ 1850 w 1892"/>
                <a:gd name="T45" fmla="*/ 1204 h 2280"/>
                <a:gd name="T46" fmla="*/ 1767 w 1892"/>
                <a:gd name="T47" fmla="*/ 1184 h 2280"/>
                <a:gd name="T48" fmla="*/ 1686 w 1892"/>
                <a:gd name="T49" fmla="*/ 1159 h 2280"/>
                <a:gd name="T50" fmla="*/ 1609 w 1892"/>
                <a:gd name="T51" fmla="*/ 1126 h 2280"/>
                <a:gd name="T52" fmla="*/ 1536 w 1892"/>
                <a:gd name="T53" fmla="*/ 1087 h 2280"/>
                <a:gd name="T54" fmla="*/ 1466 w 1892"/>
                <a:gd name="T55" fmla="*/ 1042 h 2280"/>
                <a:gd name="T56" fmla="*/ 1401 w 1892"/>
                <a:gd name="T57" fmla="*/ 991 h 2280"/>
                <a:gd name="T58" fmla="*/ 1342 w 1892"/>
                <a:gd name="T59" fmla="*/ 934 h 2280"/>
                <a:gd name="T60" fmla="*/ 1286 w 1892"/>
                <a:gd name="T61" fmla="*/ 873 h 2280"/>
                <a:gd name="T62" fmla="*/ 1237 w 1892"/>
                <a:gd name="T63" fmla="*/ 809 h 2280"/>
                <a:gd name="T64" fmla="*/ 1193 w 1892"/>
                <a:gd name="T65" fmla="*/ 739 h 2280"/>
                <a:gd name="T66" fmla="*/ 1154 w 1892"/>
                <a:gd name="T67" fmla="*/ 665 h 2280"/>
                <a:gd name="T68" fmla="*/ 1123 w 1892"/>
                <a:gd name="T69" fmla="*/ 588 h 2280"/>
                <a:gd name="T70" fmla="*/ 1097 w 1892"/>
                <a:gd name="T71" fmla="*/ 508 h 2280"/>
                <a:gd name="T72" fmla="*/ 1080 w 1892"/>
                <a:gd name="T73" fmla="*/ 425 h 2280"/>
                <a:gd name="T74" fmla="*/ 1068 w 1892"/>
                <a:gd name="T75" fmla="*/ 339 h 2280"/>
                <a:gd name="T76" fmla="*/ 1067 w 1892"/>
                <a:gd name="T77" fmla="*/ 295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2" h="2280">
                  <a:moveTo>
                    <a:pt x="1067" y="295"/>
                  </a:moveTo>
                  <a:lnTo>
                    <a:pt x="528" y="0"/>
                  </a:lnTo>
                  <a:lnTo>
                    <a:pt x="0" y="289"/>
                  </a:lnTo>
                  <a:lnTo>
                    <a:pt x="3" y="387"/>
                  </a:lnTo>
                  <a:lnTo>
                    <a:pt x="23" y="582"/>
                  </a:lnTo>
                  <a:lnTo>
                    <a:pt x="62" y="770"/>
                  </a:lnTo>
                  <a:lnTo>
                    <a:pt x="117" y="950"/>
                  </a:lnTo>
                  <a:lnTo>
                    <a:pt x="188" y="1124"/>
                  </a:lnTo>
                  <a:lnTo>
                    <a:pt x="274" y="1288"/>
                  </a:lnTo>
                  <a:lnTo>
                    <a:pt x="375" y="1442"/>
                  </a:lnTo>
                  <a:lnTo>
                    <a:pt x="487" y="1588"/>
                  </a:lnTo>
                  <a:lnTo>
                    <a:pt x="613" y="1721"/>
                  </a:lnTo>
                  <a:lnTo>
                    <a:pt x="752" y="1842"/>
                  </a:lnTo>
                  <a:lnTo>
                    <a:pt x="901" y="1950"/>
                  </a:lnTo>
                  <a:lnTo>
                    <a:pt x="1059" y="2045"/>
                  </a:lnTo>
                  <a:lnTo>
                    <a:pt x="1228" y="2125"/>
                  </a:lnTo>
                  <a:lnTo>
                    <a:pt x="1404" y="2190"/>
                  </a:lnTo>
                  <a:lnTo>
                    <a:pt x="1589" y="2239"/>
                  </a:lnTo>
                  <a:lnTo>
                    <a:pt x="1780" y="2271"/>
                  </a:lnTo>
                  <a:lnTo>
                    <a:pt x="1878" y="2280"/>
                  </a:lnTo>
                  <a:lnTo>
                    <a:pt x="1592" y="1757"/>
                  </a:lnTo>
                  <a:lnTo>
                    <a:pt x="1892" y="1210"/>
                  </a:lnTo>
                  <a:lnTo>
                    <a:pt x="1850" y="1204"/>
                  </a:lnTo>
                  <a:lnTo>
                    <a:pt x="1767" y="1184"/>
                  </a:lnTo>
                  <a:lnTo>
                    <a:pt x="1686" y="1159"/>
                  </a:lnTo>
                  <a:lnTo>
                    <a:pt x="1609" y="1126"/>
                  </a:lnTo>
                  <a:lnTo>
                    <a:pt x="1536" y="1087"/>
                  </a:lnTo>
                  <a:lnTo>
                    <a:pt x="1466" y="1042"/>
                  </a:lnTo>
                  <a:lnTo>
                    <a:pt x="1401" y="991"/>
                  </a:lnTo>
                  <a:lnTo>
                    <a:pt x="1342" y="934"/>
                  </a:lnTo>
                  <a:lnTo>
                    <a:pt x="1286" y="873"/>
                  </a:lnTo>
                  <a:lnTo>
                    <a:pt x="1237" y="809"/>
                  </a:lnTo>
                  <a:lnTo>
                    <a:pt x="1193" y="739"/>
                  </a:lnTo>
                  <a:lnTo>
                    <a:pt x="1154" y="665"/>
                  </a:lnTo>
                  <a:lnTo>
                    <a:pt x="1123" y="588"/>
                  </a:lnTo>
                  <a:lnTo>
                    <a:pt x="1097" y="508"/>
                  </a:lnTo>
                  <a:lnTo>
                    <a:pt x="1080" y="425"/>
                  </a:lnTo>
                  <a:lnTo>
                    <a:pt x="1068" y="339"/>
                  </a:lnTo>
                  <a:lnTo>
                    <a:pt x="1067" y="2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350" kern="120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1094">
              <a:extLst>
                <a:ext uri="{FF2B5EF4-FFF2-40B4-BE49-F238E27FC236}">
                  <a16:creationId xmlns:a16="http://schemas.microsoft.com/office/drawing/2014/main" xmlns="" id="{487BA087-687C-44EA-A5BE-5A0975F7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3348038"/>
              <a:ext cx="904875" cy="750888"/>
            </a:xfrm>
            <a:custGeom>
              <a:avLst/>
              <a:gdLst>
                <a:gd name="T0" fmla="*/ 0 w 2280"/>
                <a:gd name="T1" fmla="*/ 1364 h 1891"/>
                <a:gd name="T2" fmla="*/ 289 w 2280"/>
                <a:gd name="T3" fmla="*/ 1891 h 1891"/>
                <a:gd name="T4" fmla="*/ 388 w 2280"/>
                <a:gd name="T5" fmla="*/ 1888 h 1891"/>
                <a:gd name="T6" fmla="*/ 582 w 2280"/>
                <a:gd name="T7" fmla="*/ 1867 h 1891"/>
                <a:gd name="T8" fmla="*/ 770 w 2280"/>
                <a:gd name="T9" fmla="*/ 1830 h 1891"/>
                <a:gd name="T10" fmla="*/ 951 w 2280"/>
                <a:gd name="T11" fmla="*/ 1774 h 1891"/>
                <a:gd name="T12" fmla="*/ 1123 w 2280"/>
                <a:gd name="T13" fmla="*/ 1704 h 1891"/>
                <a:gd name="T14" fmla="*/ 1288 w 2280"/>
                <a:gd name="T15" fmla="*/ 1617 h 1891"/>
                <a:gd name="T16" fmla="*/ 1444 w 2280"/>
                <a:gd name="T17" fmla="*/ 1517 h 1891"/>
                <a:gd name="T18" fmla="*/ 1587 w 2280"/>
                <a:gd name="T19" fmla="*/ 1405 h 1891"/>
                <a:gd name="T20" fmla="*/ 1721 w 2280"/>
                <a:gd name="T21" fmla="*/ 1277 h 1891"/>
                <a:gd name="T22" fmla="*/ 1843 w 2280"/>
                <a:gd name="T23" fmla="*/ 1140 h 1891"/>
                <a:gd name="T24" fmla="*/ 1952 w 2280"/>
                <a:gd name="T25" fmla="*/ 991 h 1891"/>
                <a:gd name="T26" fmla="*/ 2046 w 2280"/>
                <a:gd name="T27" fmla="*/ 832 h 1891"/>
                <a:gd name="T28" fmla="*/ 2127 w 2280"/>
                <a:gd name="T29" fmla="*/ 664 h 1891"/>
                <a:gd name="T30" fmla="*/ 2191 w 2280"/>
                <a:gd name="T31" fmla="*/ 487 h 1891"/>
                <a:gd name="T32" fmla="*/ 2239 w 2280"/>
                <a:gd name="T33" fmla="*/ 303 h 1891"/>
                <a:gd name="T34" fmla="*/ 2272 w 2280"/>
                <a:gd name="T35" fmla="*/ 112 h 1891"/>
                <a:gd name="T36" fmla="*/ 2280 w 2280"/>
                <a:gd name="T37" fmla="*/ 14 h 1891"/>
                <a:gd name="T38" fmla="*/ 1758 w 2280"/>
                <a:gd name="T39" fmla="*/ 300 h 1891"/>
                <a:gd name="T40" fmla="*/ 1210 w 2280"/>
                <a:gd name="T41" fmla="*/ 0 h 1891"/>
                <a:gd name="T42" fmla="*/ 1204 w 2280"/>
                <a:gd name="T43" fmla="*/ 42 h 1891"/>
                <a:gd name="T44" fmla="*/ 1186 w 2280"/>
                <a:gd name="T45" fmla="*/ 125 h 1891"/>
                <a:gd name="T46" fmla="*/ 1160 w 2280"/>
                <a:gd name="T47" fmla="*/ 206 h 1891"/>
                <a:gd name="T48" fmla="*/ 1126 w 2280"/>
                <a:gd name="T49" fmla="*/ 282 h 1891"/>
                <a:gd name="T50" fmla="*/ 1087 w 2280"/>
                <a:gd name="T51" fmla="*/ 356 h 1891"/>
                <a:gd name="T52" fmla="*/ 1042 w 2280"/>
                <a:gd name="T53" fmla="*/ 425 h 1891"/>
                <a:gd name="T54" fmla="*/ 991 w 2280"/>
                <a:gd name="T55" fmla="*/ 489 h 1891"/>
                <a:gd name="T56" fmla="*/ 935 w 2280"/>
                <a:gd name="T57" fmla="*/ 550 h 1891"/>
                <a:gd name="T58" fmla="*/ 875 w 2280"/>
                <a:gd name="T59" fmla="*/ 606 h 1891"/>
                <a:gd name="T60" fmla="*/ 808 w 2280"/>
                <a:gd name="T61" fmla="*/ 655 h 1891"/>
                <a:gd name="T62" fmla="*/ 740 w 2280"/>
                <a:gd name="T63" fmla="*/ 699 h 1891"/>
                <a:gd name="T64" fmla="*/ 666 w 2280"/>
                <a:gd name="T65" fmla="*/ 737 h 1891"/>
                <a:gd name="T66" fmla="*/ 588 w 2280"/>
                <a:gd name="T67" fmla="*/ 769 h 1891"/>
                <a:gd name="T68" fmla="*/ 508 w 2280"/>
                <a:gd name="T69" fmla="*/ 794 h 1891"/>
                <a:gd name="T70" fmla="*/ 425 w 2280"/>
                <a:gd name="T71" fmla="*/ 812 h 1891"/>
                <a:gd name="T72" fmla="*/ 339 w 2280"/>
                <a:gd name="T73" fmla="*/ 823 h 1891"/>
                <a:gd name="T74" fmla="*/ 296 w 2280"/>
                <a:gd name="T75" fmla="*/ 825 h 1891"/>
                <a:gd name="T76" fmla="*/ 0 w 2280"/>
                <a:gd name="T77" fmla="*/ 1364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0" h="1891">
                  <a:moveTo>
                    <a:pt x="0" y="1364"/>
                  </a:moveTo>
                  <a:lnTo>
                    <a:pt x="289" y="1891"/>
                  </a:lnTo>
                  <a:lnTo>
                    <a:pt x="388" y="1888"/>
                  </a:lnTo>
                  <a:lnTo>
                    <a:pt x="582" y="1867"/>
                  </a:lnTo>
                  <a:lnTo>
                    <a:pt x="770" y="1830"/>
                  </a:lnTo>
                  <a:lnTo>
                    <a:pt x="951" y="1774"/>
                  </a:lnTo>
                  <a:lnTo>
                    <a:pt x="1123" y="1704"/>
                  </a:lnTo>
                  <a:lnTo>
                    <a:pt x="1288" y="1617"/>
                  </a:lnTo>
                  <a:lnTo>
                    <a:pt x="1444" y="1517"/>
                  </a:lnTo>
                  <a:lnTo>
                    <a:pt x="1587" y="1405"/>
                  </a:lnTo>
                  <a:lnTo>
                    <a:pt x="1721" y="1277"/>
                  </a:lnTo>
                  <a:lnTo>
                    <a:pt x="1843" y="1140"/>
                  </a:lnTo>
                  <a:lnTo>
                    <a:pt x="1952" y="991"/>
                  </a:lnTo>
                  <a:lnTo>
                    <a:pt x="2046" y="832"/>
                  </a:lnTo>
                  <a:lnTo>
                    <a:pt x="2127" y="664"/>
                  </a:lnTo>
                  <a:lnTo>
                    <a:pt x="2191" y="487"/>
                  </a:lnTo>
                  <a:lnTo>
                    <a:pt x="2239" y="303"/>
                  </a:lnTo>
                  <a:lnTo>
                    <a:pt x="2272" y="112"/>
                  </a:lnTo>
                  <a:lnTo>
                    <a:pt x="2280" y="14"/>
                  </a:lnTo>
                  <a:lnTo>
                    <a:pt x="1758" y="300"/>
                  </a:lnTo>
                  <a:lnTo>
                    <a:pt x="1210" y="0"/>
                  </a:lnTo>
                  <a:lnTo>
                    <a:pt x="1204" y="42"/>
                  </a:lnTo>
                  <a:lnTo>
                    <a:pt x="1186" y="125"/>
                  </a:lnTo>
                  <a:lnTo>
                    <a:pt x="1160" y="206"/>
                  </a:lnTo>
                  <a:lnTo>
                    <a:pt x="1126" y="282"/>
                  </a:lnTo>
                  <a:lnTo>
                    <a:pt x="1087" y="356"/>
                  </a:lnTo>
                  <a:lnTo>
                    <a:pt x="1042" y="425"/>
                  </a:lnTo>
                  <a:lnTo>
                    <a:pt x="991" y="489"/>
                  </a:lnTo>
                  <a:lnTo>
                    <a:pt x="935" y="550"/>
                  </a:lnTo>
                  <a:lnTo>
                    <a:pt x="875" y="606"/>
                  </a:lnTo>
                  <a:lnTo>
                    <a:pt x="808" y="655"/>
                  </a:lnTo>
                  <a:lnTo>
                    <a:pt x="740" y="699"/>
                  </a:lnTo>
                  <a:lnTo>
                    <a:pt x="666" y="737"/>
                  </a:lnTo>
                  <a:lnTo>
                    <a:pt x="588" y="769"/>
                  </a:lnTo>
                  <a:lnTo>
                    <a:pt x="508" y="794"/>
                  </a:lnTo>
                  <a:lnTo>
                    <a:pt x="425" y="812"/>
                  </a:lnTo>
                  <a:lnTo>
                    <a:pt x="339" y="823"/>
                  </a:lnTo>
                  <a:lnTo>
                    <a:pt x="296" y="825"/>
                  </a:lnTo>
                  <a:lnTo>
                    <a:pt x="0" y="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350" kern="120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95">
              <a:extLst>
                <a:ext uri="{FF2B5EF4-FFF2-40B4-BE49-F238E27FC236}">
                  <a16:creationId xmlns:a16="http://schemas.microsoft.com/office/drawing/2014/main" xmlns="" id="{D4E799B3-D752-4C34-B568-92DAC474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2495551"/>
              <a:ext cx="904875" cy="749300"/>
            </a:xfrm>
            <a:custGeom>
              <a:avLst/>
              <a:gdLst>
                <a:gd name="T0" fmla="*/ 2280 w 2280"/>
                <a:gd name="T1" fmla="*/ 526 h 1891"/>
                <a:gd name="T2" fmla="*/ 1991 w 2280"/>
                <a:gd name="T3" fmla="*/ 0 h 1891"/>
                <a:gd name="T4" fmla="*/ 1893 w 2280"/>
                <a:gd name="T5" fmla="*/ 3 h 1891"/>
                <a:gd name="T6" fmla="*/ 1698 w 2280"/>
                <a:gd name="T7" fmla="*/ 24 h 1891"/>
                <a:gd name="T8" fmla="*/ 1510 w 2280"/>
                <a:gd name="T9" fmla="*/ 62 h 1891"/>
                <a:gd name="T10" fmla="*/ 1330 w 2280"/>
                <a:gd name="T11" fmla="*/ 117 h 1891"/>
                <a:gd name="T12" fmla="*/ 1156 w 2280"/>
                <a:gd name="T13" fmla="*/ 188 h 1891"/>
                <a:gd name="T14" fmla="*/ 992 w 2280"/>
                <a:gd name="T15" fmla="*/ 274 h 1891"/>
                <a:gd name="T16" fmla="*/ 838 w 2280"/>
                <a:gd name="T17" fmla="*/ 374 h 1891"/>
                <a:gd name="T18" fmla="*/ 692 w 2280"/>
                <a:gd name="T19" fmla="*/ 488 h 1891"/>
                <a:gd name="T20" fmla="*/ 559 w 2280"/>
                <a:gd name="T21" fmla="*/ 613 h 1891"/>
                <a:gd name="T22" fmla="*/ 437 w 2280"/>
                <a:gd name="T23" fmla="*/ 751 h 1891"/>
                <a:gd name="T24" fmla="*/ 329 w 2280"/>
                <a:gd name="T25" fmla="*/ 900 h 1891"/>
                <a:gd name="T26" fmla="*/ 234 w 2280"/>
                <a:gd name="T27" fmla="*/ 1059 h 1891"/>
                <a:gd name="T28" fmla="*/ 153 w 2280"/>
                <a:gd name="T29" fmla="*/ 1228 h 1891"/>
                <a:gd name="T30" fmla="*/ 88 w 2280"/>
                <a:gd name="T31" fmla="*/ 1404 h 1891"/>
                <a:gd name="T32" fmla="*/ 40 w 2280"/>
                <a:gd name="T33" fmla="*/ 1588 h 1891"/>
                <a:gd name="T34" fmla="*/ 8 w 2280"/>
                <a:gd name="T35" fmla="*/ 1780 h 1891"/>
                <a:gd name="T36" fmla="*/ 0 w 2280"/>
                <a:gd name="T37" fmla="*/ 1877 h 1891"/>
                <a:gd name="T38" fmla="*/ 523 w 2280"/>
                <a:gd name="T39" fmla="*/ 1591 h 1891"/>
                <a:gd name="T40" fmla="*/ 1070 w 2280"/>
                <a:gd name="T41" fmla="*/ 1891 h 1891"/>
                <a:gd name="T42" fmla="*/ 1076 w 2280"/>
                <a:gd name="T43" fmla="*/ 1849 h 1891"/>
                <a:gd name="T44" fmla="*/ 1095 w 2280"/>
                <a:gd name="T45" fmla="*/ 1766 h 1891"/>
                <a:gd name="T46" fmla="*/ 1121 w 2280"/>
                <a:gd name="T47" fmla="*/ 1685 h 1891"/>
                <a:gd name="T48" fmla="*/ 1154 w 2280"/>
                <a:gd name="T49" fmla="*/ 1609 h 1891"/>
                <a:gd name="T50" fmla="*/ 1193 w 2280"/>
                <a:gd name="T51" fmla="*/ 1535 h 1891"/>
                <a:gd name="T52" fmla="*/ 1238 w 2280"/>
                <a:gd name="T53" fmla="*/ 1466 h 1891"/>
                <a:gd name="T54" fmla="*/ 1289 w 2280"/>
                <a:gd name="T55" fmla="*/ 1401 h 1891"/>
                <a:gd name="T56" fmla="*/ 1344 w 2280"/>
                <a:gd name="T57" fmla="*/ 1340 h 1891"/>
                <a:gd name="T58" fmla="*/ 1405 w 2280"/>
                <a:gd name="T59" fmla="*/ 1286 h 1891"/>
                <a:gd name="T60" fmla="*/ 1471 w 2280"/>
                <a:gd name="T61" fmla="*/ 1235 h 1891"/>
                <a:gd name="T62" fmla="*/ 1541 w 2280"/>
                <a:gd name="T63" fmla="*/ 1191 h 1891"/>
                <a:gd name="T64" fmla="*/ 1614 w 2280"/>
                <a:gd name="T65" fmla="*/ 1154 h 1891"/>
                <a:gd name="T66" fmla="*/ 1692 w 2280"/>
                <a:gd name="T67" fmla="*/ 1121 h 1891"/>
                <a:gd name="T68" fmla="*/ 1772 w 2280"/>
                <a:gd name="T69" fmla="*/ 1097 h 1891"/>
                <a:gd name="T70" fmla="*/ 1855 w 2280"/>
                <a:gd name="T71" fmla="*/ 1079 h 1891"/>
                <a:gd name="T72" fmla="*/ 1941 w 2280"/>
                <a:gd name="T73" fmla="*/ 1068 h 1891"/>
                <a:gd name="T74" fmla="*/ 1985 w 2280"/>
                <a:gd name="T75" fmla="*/ 1066 h 1891"/>
                <a:gd name="T76" fmla="*/ 2280 w 2280"/>
                <a:gd name="T77" fmla="*/ 526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0" h="1891">
                  <a:moveTo>
                    <a:pt x="2280" y="526"/>
                  </a:moveTo>
                  <a:lnTo>
                    <a:pt x="1991" y="0"/>
                  </a:lnTo>
                  <a:lnTo>
                    <a:pt x="1893" y="3"/>
                  </a:lnTo>
                  <a:lnTo>
                    <a:pt x="1698" y="24"/>
                  </a:lnTo>
                  <a:lnTo>
                    <a:pt x="1510" y="62"/>
                  </a:lnTo>
                  <a:lnTo>
                    <a:pt x="1330" y="117"/>
                  </a:lnTo>
                  <a:lnTo>
                    <a:pt x="1156" y="188"/>
                  </a:lnTo>
                  <a:lnTo>
                    <a:pt x="992" y="274"/>
                  </a:lnTo>
                  <a:lnTo>
                    <a:pt x="838" y="374"/>
                  </a:lnTo>
                  <a:lnTo>
                    <a:pt x="692" y="488"/>
                  </a:lnTo>
                  <a:lnTo>
                    <a:pt x="559" y="613"/>
                  </a:lnTo>
                  <a:lnTo>
                    <a:pt x="437" y="751"/>
                  </a:lnTo>
                  <a:lnTo>
                    <a:pt x="329" y="900"/>
                  </a:lnTo>
                  <a:lnTo>
                    <a:pt x="234" y="1059"/>
                  </a:lnTo>
                  <a:lnTo>
                    <a:pt x="153" y="1228"/>
                  </a:lnTo>
                  <a:lnTo>
                    <a:pt x="88" y="1404"/>
                  </a:lnTo>
                  <a:lnTo>
                    <a:pt x="40" y="1588"/>
                  </a:lnTo>
                  <a:lnTo>
                    <a:pt x="8" y="1780"/>
                  </a:lnTo>
                  <a:lnTo>
                    <a:pt x="0" y="1877"/>
                  </a:lnTo>
                  <a:lnTo>
                    <a:pt x="523" y="1591"/>
                  </a:lnTo>
                  <a:lnTo>
                    <a:pt x="1070" y="1891"/>
                  </a:lnTo>
                  <a:lnTo>
                    <a:pt x="1076" y="1849"/>
                  </a:lnTo>
                  <a:lnTo>
                    <a:pt x="1095" y="1766"/>
                  </a:lnTo>
                  <a:lnTo>
                    <a:pt x="1121" y="1685"/>
                  </a:lnTo>
                  <a:lnTo>
                    <a:pt x="1154" y="1609"/>
                  </a:lnTo>
                  <a:lnTo>
                    <a:pt x="1193" y="1535"/>
                  </a:lnTo>
                  <a:lnTo>
                    <a:pt x="1238" y="1466"/>
                  </a:lnTo>
                  <a:lnTo>
                    <a:pt x="1289" y="1401"/>
                  </a:lnTo>
                  <a:lnTo>
                    <a:pt x="1344" y="1340"/>
                  </a:lnTo>
                  <a:lnTo>
                    <a:pt x="1405" y="1286"/>
                  </a:lnTo>
                  <a:lnTo>
                    <a:pt x="1471" y="1235"/>
                  </a:lnTo>
                  <a:lnTo>
                    <a:pt x="1541" y="1191"/>
                  </a:lnTo>
                  <a:lnTo>
                    <a:pt x="1614" y="1154"/>
                  </a:lnTo>
                  <a:lnTo>
                    <a:pt x="1692" y="1121"/>
                  </a:lnTo>
                  <a:lnTo>
                    <a:pt x="1772" y="1097"/>
                  </a:lnTo>
                  <a:lnTo>
                    <a:pt x="1855" y="1079"/>
                  </a:lnTo>
                  <a:lnTo>
                    <a:pt x="1941" y="1068"/>
                  </a:lnTo>
                  <a:lnTo>
                    <a:pt x="1985" y="1066"/>
                  </a:lnTo>
                  <a:lnTo>
                    <a:pt x="2280" y="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350" kern="120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57226F1-9BA3-4FC1-AE11-6A0B96A69D9B}"/>
              </a:ext>
            </a:extLst>
          </p:cNvPr>
          <p:cNvSpPr/>
          <p:nvPr/>
        </p:nvSpPr>
        <p:spPr>
          <a:xfrm>
            <a:off x="5253789" y="2998703"/>
            <a:ext cx="1684427" cy="158315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100" kern="1200" dirty="0" err="1">
                <a:solidFill>
                  <a:srgbClr val="95A5A6"/>
                </a:solidFill>
              </a:rPr>
              <a:t>Lorem</a:t>
            </a:r>
            <a:r>
              <a:rPr lang="en-US" sz="2100" kern="1200" dirty="0">
                <a:solidFill>
                  <a:srgbClr val="95A5A6"/>
                </a:solidFill>
              </a:rPr>
              <a:t> </a:t>
            </a:r>
            <a:r>
              <a:rPr lang="en-US" sz="2100" kern="1200" dirty="0" err="1">
                <a:solidFill>
                  <a:srgbClr val="95A5A6"/>
                </a:solidFill>
              </a:rPr>
              <a:t>Ipsum</a:t>
            </a:r>
            <a:endParaRPr lang="en-US" sz="2100" kern="1200" dirty="0">
              <a:solidFill>
                <a:srgbClr val="95A5A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22DED2-212B-448A-8D76-D10AF8066AF9}"/>
              </a:ext>
            </a:extLst>
          </p:cNvPr>
          <p:cNvGrpSpPr/>
          <p:nvPr/>
        </p:nvGrpSpPr>
        <p:grpSpPr>
          <a:xfrm>
            <a:off x="419386" y="1671334"/>
            <a:ext cx="2743437" cy="1239254"/>
            <a:chOff x="321840" y="1390930"/>
            <a:chExt cx="2964843" cy="16523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629624C-CC96-43C0-B614-A282A88E1BDC}"/>
                </a:ext>
              </a:extLst>
            </p:cNvPr>
            <p:cNvSpPr/>
            <p:nvPr/>
          </p:nvSpPr>
          <p:spPr>
            <a:xfrm>
              <a:off x="321840" y="1390930"/>
              <a:ext cx="2879314" cy="127214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da-DK" sz="2800" b="1" kern="1200" dirty="0" smtClean="0">
                  <a:solidFill>
                    <a:srgbClr val="16A085"/>
                  </a:solidFill>
                  <a:latin typeface="+mj-lt"/>
                  <a:ea typeface="+mn-ea"/>
                  <a:cs typeface="+mn-cs"/>
                </a:rPr>
                <a:t>Transformación digital</a:t>
              </a:r>
              <a:endParaRPr lang="en-US" sz="2800" b="1" kern="1200" dirty="0">
                <a:solidFill>
                  <a:srgbClr val="16A085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3A5BEAB-FC94-464E-AFE9-844A2C73A313}"/>
                </a:ext>
              </a:extLst>
            </p:cNvPr>
            <p:cNvSpPr/>
            <p:nvPr/>
          </p:nvSpPr>
          <p:spPr>
            <a:xfrm>
              <a:off x="407369" y="2273828"/>
              <a:ext cx="2879314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ClrTx/>
                <a:buFont typeface="Wingdings" pitchFamily="2" charset="2"/>
                <a:buChar char="ü"/>
              </a:pPr>
              <a:endParaRPr lang="es-EC" sz="1050" kern="1200" dirty="0" smtClean="0">
                <a:solidFill>
                  <a:srgbClr val="2C3E50"/>
                </a:solidFill>
                <a:latin typeface="Calibri"/>
                <a:ea typeface="+mn-ea"/>
                <a:cs typeface="+mn-cs"/>
              </a:endParaRPr>
            </a:p>
            <a:p>
              <a:pPr algn="just">
                <a:buClrTx/>
                <a:buFontTx/>
                <a:buNone/>
              </a:pPr>
              <a:endParaRPr lang="en-US" sz="1050" kern="1200" dirty="0" smtClean="0">
                <a:solidFill>
                  <a:srgbClr val="2C3E5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algn="just">
                <a:buClrTx/>
                <a:buFontTx/>
                <a:buNone/>
              </a:pPr>
              <a:endParaRPr lang="en-US" sz="1050" kern="1200" dirty="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432A883-740C-4EDE-A613-A1E93A1B073A}"/>
              </a:ext>
            </a:extLst>
          </p:cNvPr>
          <p:cNvGrpSpPr/>
          <p:nvPr/>
        </p:nvGrpSpPr>
        <p:grpSpPr>
          <a:xfrm>
            <a:off x="498528" y="3724211"/>
            <a:ext cx="2664295" cy="2308324"/>
            <a:chOff x="407369" y="1130304"/>
            <a:chExt cx="2879314" cy="30777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6EF375-F19A-4110-BC82-0AA8F847FCCF}"/>
                </a:ext>
              </a:extLst>
            </p:cNvPr>
            <p:cNvSpPr/>
            <p:nvPr/>
          </p:nvSpPr>
          <p:spPr>
            <a:xfrm>
              <a:off x="535877" y="1130304"/>
              <a:ext cx="2665277" cy="30777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S" sz="2400" b="1" kern="1200" dirty="0" smtClean="0">
                  <a:solidFill>
                    <a:srgbClr val="C0392B"/>
                  </a:solidFill>
                  <a:latin typeface="+mj-lt"/>
                  <a:ea typeface="+mn-ea"/>
                  <a:cs typeface="+mn-cs"/>
                  <a:sym typeface="Fira Sans Medium"/>
                </a:rPr>
                <a:t>Buenas </a:t>
              </a:r>
              <a:r>
                <a:rPr lang="es-ES" sz="2400" b="1" kern="1200" dirty="0">
                  <a:solidFill>
                    <a:srgbClr val="C0392B"/>
                  </a:solidFill>
                  <a:latin typeface="+mj-lt"/>
                  <a:ea typeface="+mn-ea"/>
                  <a:cs typeface="+mn-cs"/>
                  <a:sym typeface="Fira Sans Medium"/>
                </a:rPr>
                <a:t>Prácticas Agrícolas (BPA) y</a:t>
              </a:r>
            </a:p>
            <a:p>
              <a:pPr algn="ctr"/>
              <a:r>
                <a:rPr lang="es-ES" sz="2400" b="1" kern="1200" dirty="0">
                  <a:solidFill>
                    <a:srgbClr val="C0392B"/>
                  </a:solidFill>
                  <a:latin typeface="+mj-lt"/>
                  <a:ea typeface="+mn-ea"/>
                  <a:cs typeface="+mn-cs"/>
                  <a:sym typeface="Fira Sans Medium"/>
                </a:rPr>
                <a:t>Buenas Prácticas de Manufactura (BPM)</a:t>
              </a:r>
            </a:p>
            <a:p>
              <a:pPr>
                <a:buClrTx/>
              </a:pPr>
              <a:endParaRPr lang="es-ES" sz="1200" b="1" kern="1200" dirty="0">
                <a:solidFill>
                  <a:srgbClr val="C0392B"/>
                </a:solidFill>
                <a:latin typeface="arial" panose="020B0604020202020204" pitchFamily="34" charset="0"/>
                <a:ea typeface="+mn-ea"/>
                <a:cs typeface="+mn-cs"/>
                <a:sym typeface="Fira Sans Medium"/>
              </a:endParaRPr>
            </a:p>
            <a:p>
              <a:pPr>
                <a:buClrTx/>
                <a:buFontTx/>
                <a:buNone/>
              </a:pPr>
              <a:endParaRPr lang="en-US" sz="1200" b="1" kern="1200" dirty="0">
                <a:solidFill>
                  <a:srgbClr val="C0392B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ED0ECEC-B4B1-4E97-9F34-FEF3D23FC445}"/>
                </a:ext>
              </a:extLst>
            </p:cNvPr>
            <p:cNvSpPr/>
            <p:nvPr/>
          </p:nvSpPr>
          <p:spPr>
            <a:xfrm>
              <a:off x="407369" y="2273830"/>
              <a:ext cx="287931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Tx/>
                <a:buFontTx/>
                <a:buNone/>
              </a:pPr>
              <a:endParaRPr lang="en-US" sz="1050" kern="1200" dirty="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11F343E-685A-4339-9561-50B38EEC90C9}"/>
              </a:ext>
            </a:extLst>
          </p:cNvPr>
          <p:cNvGrpSpPr/>
          <p:nvPr/>
        </p:nvGrpSpPr>
        <p:grpSpPr>
          <a:xfrm>
            <a:off x="9029177" y="1647156"/>
            <a:ext cx="2664296" cy="832174"/>
            <a:chOff x="407368" y="1718261"/>
            <a:chExt cx="2879315" cy="11095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E244707-9CDD-4CEB-90EB-EA886ED92B8F}"/>
                </a:ext>
              </a:extLst>
            </p:cNvPr>
            <p:cNvSpPr/>
            <p:nvPr/>
          </p:nvSpPr>
          <p:spPr>
            <a:xfrm>
              <a:off x="407368" y="1718261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buClrTx/>
                <a:buFontTx/>
                <a:buNone/>
              </a:pPr>
              <a:endParaRPr lang="en-US" sz="1800" b="1" kern="1200" dirty="0">
                <a:solidFill>
                  <a:srgbClr val="9BBB59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AA8A636-F61B-4FD7-867F-0BDCC6202AD9}"/>
                </a:ext>
              </a:extLst>
            </p:cNvPr>
            <p:cNvSpPr/>
            <p:nvPr/>
          </p:nvSpPr>
          <p:spPr>
            <a:xfrm>
              <a:off x="407369" y="2273829"/>
              <a:ext cx="287931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ClrTx/>
                <a:buFont typeface="Wingdings" pitchFamily="2" charset="2"/>
                <a:buChar char="ü"/>
              </a:pPr>
              <a:endParaRPr lang="en-US" sz="1050" kern="1200" dirty="0" smtClean="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  <a:p>
              <a:pPr marL="171450" indent="-171450" algn="just">
                <a:buClrTx/>
                <a:buFont typeface="Wingdings" pitchFamily="2" charset="2"/>
                <a:buChar char="ü"/>
              </a:pPr>
              <a:r>
                <a:rPr lang="en-US" sz="1050" kern="1200" dirty="0" smtClean="0">
                  <a:solidFill>
                    <a:srgbClr val="95A5A6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en-US" sz="1050" kern="1200" dirty="0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0217302-DC80-428F-86E7-E84375CE104E}"/>
              </a:ext>
            </a:extLst>
          </p:cNvPr>
          <p:cNvGrpSpPr/>
          <p:nvPr/>
        </p:nvGrpSpPr>
        <p:grpSpPr>
          <a:xfrm>
            <a:off x="8980794" y="4302318"/>
            <a:ext cx="2768439" cy="954107"/>
            <a:chOff x="294821" y="2276431"/>
            <a:chExt cx="2991862" cy="12721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1CDCD4A-F703-4C09-AC16-D0EA12490B7C}"/>
                </a:ext>
              </a:extLst>
            </p:cNvPr>
            <p:cNvSpPr/>
            <p:nvPr/>
          </p:nvSpPr>
          <p:spPr>
            <a:xfrm>
              <a:off x="294821" y="2276431"/>
              <a:ext cx="2879314" cy="12721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s-ES" sz="2800" b="1" kern="1200" dirty="0" smtClean="0">
                  <a:solidFill>
                    <a:srgbClr val="F39C12"/>
                  </a:solidFill>
                  <a:latin typeface="+mn-lt"/>
                  <a:ea typeface="+mn-ea"/>
                  <a:cs typeface="+mn-cs"/>
                </a:rPr>
                <a:t>Equidad de género</a:t>
              </a:r>
              <a:endParaRPr lang="en-US" sz="2800" b="1" kern="1200" dirty="0">
                <a:solidFill>
                  <a:srgbClr val="F39C1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AC16D48-293D-4774-83DC-61A8B26E80CA}"/>
                </a:ext>
              </a:extLst>
            </p:cNvPr>
            <p:cNvSpPr/>
            <p:nvPr/>
          </p:nvSpPr>
          <p:spPr>
            <a:xfrm>
              <a:off x="407369" y="2543835"/>
              <a:ext cx="287931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ClrTx/>
                <a:buFont typeface="Wingdings" pitchFamily="2" charset="2"/>
                <a:buChar char="Ø"/>
              </a:pPr>
              <a:endParaRPr lang="en-US" sz="1050" kern="1200" dirty="0">
                <a:solidFill>
                  <a:srgbClr val="2C3E50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Graphic 25" descr="Puzzle">
            <a:extLst>
              <a:ext uri="{FF2B5EF4-FFF2-40B4-BE49-F238E27FC236}">
                <a16:creationId xmlns:a16="http://schemas.microsoft.com/office/drawing/2014/main" xmlns="" id="{964F4F5D-5CE3-4E77-BDC1-A25400791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3681" y="3929468"/>
            <a:ext cx="513680" cy="385260"/>
          </a:xfrm>
          <a:prstGeom prst="rect">
            <a:avLst/>
          </a:prstGeom>
        </p:spPr>
      </p:pic>
      <p:pic>
        <p:nvPicPr>
          <p:cNvPr id="27" name="Graphic 26" descr="Magnifying glass">
            <a:extLst>
              <a:ext uri="{FF2B5EF4-FFF2-40B4-BE49-F238E27FC236}">
                <a16:creationId xmlns:a16="http://schemas.microsoft.com/office/drawing/2014/main" xmlns="" id="{5A460843-A77E-4274-A210-855C30A9D1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62822" y="1962950"/>
            <a:ext cx="513680" cy="385260"/>
          </a:xfrm>
          <a:prstGeom prst="rect">
            <a:avLst/>
          </a:prstGeom>
        </p:spPr>
      </p:pic>
      <p:pic>
        <p:nvPicPr>
          <p:cNvPr id="28" name="Graphic 27" descr="Fire">
            <a:extLst>
              <a:ext uri="{FF2B5EF4-FFF2-40B4-BE49-F238E27FC236}">
                <a16:creationId xmlns:a16="http://schemas.microsoft.com/office/drawing/2014/main" xmlns="" id="{95A9CD04-AB74-47C0-8FB6-3D9D1C607D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15497" y="4362349"/>
            <a:ext cx="513680" cy="385260"/>
          </a:xfrm>
          <a:prstGeom prst="rect">
            <a:avLst/>
          </a:prstGeom>
        </p:spPr>
      </p:pic>
      <p:pic>
        <p:nvPicPr>
          <p:cNvPr id="29" name="Graphic 28" descr="Rocket">
            <a:extLst>
              <a:ext uri="{FF2B5EF4-FFF2-40B4-BE49-F238E27FC236}">
                <a16:creationId xmlns:a16="http://schemas.microsoft.com/office/drawing/2014/main" xmlns="" id="{D317F6ED-ED7C-40CE-A4B4-295569FA1B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54925" y="1916387"/>
            <a:ext cx="513680" cy="385260"/>
          </a:xfrm>
          <a:prstGeom prst="rect">
            <a:avLst/>
          </a:prstGeom>
        </p:spPr>
      </p:pic>
      <p:pic>
        <p:nvPicPr>
          <p:cNvPr id="30" name="Graphic 29" descr="Puzzle">
            <a:extLst>
              <a:ext uri="{FF2B5EF4-FFF2-40B4-BE49-F238E27FC236}">
                <a16:creationId xmlns:a16="http://schemas.microsoft.com/office/drawing/2014/main" xmlns="" id="{A14248B9-AC30-46E4-9FEC-83FDC9F510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011709" y="3769383"/>
            <a:ext cx="793304" cy="594978"/>
          </a:xfrm>
          <a:prstGeom prst="rect">
            <a:avLst/>
          </a:prstGeom>
        </p:spPr>
      </p:pic>
      <p:pic>
        <p:nvPicPr>
          <p:cNvPr id="31" name="Graphic 30" descr="Magnifying glass">
            <a:extLst>
              <a:ext uri="{FF2B5EF4-FFF2-40B4-BE49-F238E27FC236}">
                <a16:creationId xmlns:a16="http://schemas.microsoft.com/office/drawing/2014/main" xmlns="" id="{345C3584-31D1-4AB1-A140-B3D66C1606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36868" y="2155580"/>
            <a:ext cx="793304" cy="594978"/>
          </a:xfrm>
          <a:prstGeom prst="rect">
            <a:avLst/>
          </a:prstGeom>
        </p:spPr>
      </p:pic>
      <p:pic>
        <p:nvPicPr>
          <p:cNvPr id="32" name="Graphic 31" descr="Fire">
            <a:extLst>
              <a:ext uri="{FF2B5EF4-FFF2-40B4-BE49-F238E27FC236}">
                <a16:creationId xmlns:a16="http://schemas.microsoft.com/office/drawing/2014/main" xmlns="" id="{682071C8-9D8E-4C38-862F-3564BD8083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44912" y="4887094"/>
            <a:ext cx="793304" cy="594978"/>
          </a:xfrm>
          <a:prstGeom prst="rect">
            <a:avLst/>
          </a:prstGeom>
        </p:spPr>
      </p:pic>
      <p:pic>
        <p:nvPicPr>
          <p:cNvPr id="33" name="Graphic 32" descr="Rocket">
            <a:extLst>
              <a:ext uri="{FF2B5EF4-FFF2-40B4-BE49-F238E27FC236}">
                <a16:creationId xmlns:a16="http://schemas.microsoft.com/office/drawing/2014/main" xmlns="" id="{143EC3BC-4682-4F32-8776-A494A2C958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419963" y="3314410"/>
            <a:ext cx="793304" cy="5949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D817D05-9DC6-41DC-80B0-1110C5AD7336}"/>
              </a:ext>
            </a:extLst>
          </p:cNvPr>
          <p:cNvSpPr txBox="1"/>
          <p:nvPr/>
        </p:nvSpPr>
        <p:spPr>
          <a:xfrm>
            <a:off x="4366224" y="2460532"/>
            <a:ext cx="829073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95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65D91E0-A2E2-4394-A40A-57556E43F8AB}"/>
              </a:ext>
            </a:extLst>
          </p:cNvPr>
          <p:cNvSpPr txBox="1"/>
          <p:nvPr/>
        </p:nvSpPr>
        <p:spPr>
          <a:xfrm>
            <a:off x="6916668" y="2460532"/>
            <a:ext cx="829073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95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867AEBD-9061-416C-9348-45CFE10FD03B}"/>
              </a:ext>
            </a:extLst>
          </p:cNvPr>
          <p:cNvSpPr txBox="1"/>
          <p:nvPr/>
        </p:nvSpPr>
        <p:spPr>
          <a:xfrm>
            <a:off x="6916668" y="4182912"/>
            <a:ext cx="829073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95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1756BF-C487-4C47-B079-36CA751A4B01}"/>
              </a:ext>
            </a:extLst>
          </p:cNvPr>
          <p:cNvSpPr txBox="1"/>
          <p:nvPr/>
        </p:nvSpPr>
        <p:spPr>
          <a:xfrm>
            <a:off x="4366224" y="4160238"/>
            <a:ext cx="829073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95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029179" y="1832999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C" sz="2800" b="1" kern="1200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Sello Agricultura Familiar y Campesina (AFC)</a:t>
            </a:r>
            <a:endParaRPr lang="es-EC" sz="2800" b="1" kern="1200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0128448" y="404664"/>
            <a:ext cx="192021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ES" sz="1800" kern="1200">
              <a:solidFill>
                <a:prstClr val="white"/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4060" r="39062" b="24889"/>
          <a:stretch/>
        </p:blipFill>
        <p:spPr bwMode="auto">
          <a:xfrm>
            <a:off x="4686095" y="2692592"/>
            <a:ext cx="2819813" cy="2195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92357" y="355276"/>
            <a:ext cx="81766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 smtClean="0">
                <a:solidFill>
                  <a:srgbClr val="212D5A"/>
                </a:solidFill>
                <a:sym typeface="Arial"/>
              </a:rPr>
              <a:t>Módulo 1. Trasformación digital</a:t>
            </a:r>
            <a:endParaRPr sz="32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938801" y="1306286"/>
            <a:ext cx="404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Objetivos: </a:t>
            </a:r>
            <a:endParaRPr lang="es-ES" sz="1800" b="1" dirty="0"/>
          </a:p>
        </p:txBody>
      </p:sp>
      <p:sp>
        <p:nvSpPr>
          <p:cNvPr id="3" name="2 Rectángulo"/>
          <p:cNvSpPr/>
          <p:nvPr/>
        </p:nvSpPr>
        <p:spPr>
          <a:xfrm>
            <a:off x="2529987" y="1126793"/>
            <a:ext cx="8292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Generar nuevas oportunidades de integración a las tecnologías digitales y desarrollar nuevas habilidades que faciliten la autonomía personal de las mujeres.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00715386"/>
              </p:ext>
            </p:extLst>
          </p:nvPr>
        </p:nvGraphicFramePr>
        <p:xfrm>
          <a:off x="2749462" y="2576945"/>
          <a:ext cx="7397008" cy="408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3349060"/>
            <a:ext cx="2627182" cy="240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39570" r="46722" b="23904"/>
          <a:stretch/>
        </p:blipFill>
        <p:spPr bwMode="auto">
          <a:xfrm>
            <a:off x="3445211" y="2050123"/>
            <a:ext cx="3084850" cy="1881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 flipV="1">
            <a:off x="2529987" y="4549420"/>
            <a:ext cx="2350771" cy="355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5735781" y="3360717"/>
            <a:ext cx="1199409" cy="570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938801" y="5749779"/>
            <a:ext cx="227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Puntos del encuentro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6044" y="3799232"/>
            <a:ext cx="176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Plataforma SEAL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92357" y="355276"/>
            <a:ext cx="87703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 smtClean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Temáticas módulo </a:t>
            </a:r>
            <a:r>
              <a:rPr lang="es-EC" sz="3200" dirty="0" smtClean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C" sz="3200" dirty="0">
                <a:solidFill>
                  <a:srgbClr val="212D5A"/>
                </a:solidFill>
              </a:rPr>
              <a:t>C</a:t>
            </a:r>
            <a:r>
              <a:rPr lang="es-EC" sz="3200" dirty="0" smtClean="0">
                <a:solidFill>
                  <a:srgbClr val="212D5A"/>
                </a:solidFill>
              </a:rPr>
              <a:t>onocimientos básicos</a:t>
            </a:r>
            <a:endParaRPr sz="20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 dirty="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74481775"/>
              </p:ext>
            </p:extLst>
          </p:nvPr>
        </p:nvGraphicFramePr>
        <p:xfrm>
          <a:off x="689088" y="1299827"/>
          <a:ext cx="8102611" cy="42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Rectángulo"/>
          <p:cNvSpPr/>
          <p:nvPr/>
        </p:nvSpPr>
        <p:spPr>
          <a:xfrm>
            <a:off x="8300852" y="1511656"/>
            <a:ext cx="34200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/>
          </a:p>
          <a:p>
            <a:pPr algn="ctr"/>
            <a:r>
              <a:rPr lang="es-ES" sz="1600" b="1" dirty="0"/>
              <a:t> </a:t>
            </a:r>
            <a:r>
              <a:rPr lang="es-ES" sz="1600" b="1" dirty="0" smtClean="0"/>
              <a:t> OBJETIVO: </a:t>
            </a:r>
          </a:p>
          <a:p>
            <a:pPr algn="ctr"/>
            <a:endParaRPr lang="es-ES" sz="1600" b="1" dirty="0" smtClean="0"/>
          </a:p>
          <a:p>
            <a:pPr algn="just"/>
            <a:r>
              <a:rPr lang="es-ES" sz="1600" dirty="0" smtClean="0"/>
              <a:t>Empoderar </a:t>
            </a:r>
            <a:r>
              <a:rPr lang="es-ES" sz="1600" dirty="0"/>
              <a:t>a la población </a:t>
            </a:r>
            <a:r>
              <a:rPr lang="es-ES" sz="1600" dirty="0" smtClean="0"/>
              <a:t>en </a:t>
            </a:r>
            <a:r>
              <a:rPr lang="es-ES" sz="1600" dirty="0"/>
              <a:t>el manejo, perfeccionamiento y buen uso de las Tecnologías de Información y </a:t>
            </a:r>
            <a:r>
              <a:rPr lang="es-ES" sz="1600" dirty="0" smtClean="0"/>
              <a:t>Comunicación (TIC), </a:t>
            </a:r>
            <a:r>
              <a:rPr lang="es-ES" sz="1600" dirty="0"/>
              <a:t>con el fin de reducir la brecha y el analfabetismo digital e inducir a la población a emplear las TIC para su aprovechamiento y mejora de calidad de vida, así como impulsar el desarrollo productivo del país. </a:t>
            </a:r>
          </a:p>
          <a:p>
            <a:pPr algn="just"/>
            <a:r>
              <a:rPr lang="es-E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16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92357" y="355276"/>
            <a:ext cx="10361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 smtClean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Temáticas módulo </a:t>
            </a:r>
            <a:r>
              <a:rPr lang="es-EC" sz="3200" dirty="0" smtClean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C" sz="3200" dirty="0" smtClean="0">
                <a:solidFill>
                  <a:srgbClr val="212D5A"/>
                </a:solidFill>
              </a:rPr>
              <a:t>Conocimientos avanzados                                   (Emprendedor digital)</a:t>
            </a:r>
            <a:endParaRPr sz="20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 dirty="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45902583"/>
              </p:ext>
            </p:extLst>
          </p:nvPr>
        </p:nvGraphicFramePr>
        <p:xfrm>
          <a:off x="760671" y="1895592"/>
          <a:ext cx="8102611" cy="42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134597" y="1519549"/>
            <a:ext cx="3004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dirty="0"/>
          </a:p>
          <a:p>
            <a:pPr algn="just"/>
            <a:r>
              <a:rPr lang="es-ES" sz="1600" dirty="0"/>
              <a:t> </a:t>
            </a:r>
            <a:r>
              <a:rPr lang="es-ES" sz="1600" b="1" dirty="0" smtClean="0"/>
              <a:t>OBJETIVOS: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dirty="0" smtClean="0"/>
              <a:t>Generar espacios para </a:t>
            </a:r>
            <a:r>
              <a:rPr lang="es-ES" sz="1600" dirty="0"/>
              <a:t>emprendedores, artesanos, </a:t>
            </a:r>
            <a:r>
              <a:rPr lang="es-ES" sz="1600" dirty="0" smtClean="0"/>
              <a:t>mi Pequeña y Mediana Empresa (PYME), y  </a:t>
            </a:r>
            <a:r>
              <a:rPr lang="es-ES" sz="1600" dirty="0"/>
              <a:t>ciudadanía en general que está por iniciar o ha iniciado recientemente un proceso de </a:t>
            </a:r>
            <a:r>
              <a:rPr lang="es-ES" sz="1600" dirty="0" smtClean="0"/>
              <a:t>adopción tecnológica </a:t>
            </a:r>
            <a:r>
              <a:rPr lang="es-ES" sz="1600" dirty="0"/>
              <a:t>con el objetivo de que adopten, se apropien y hagan un uso productivo de las </a:t>
            </a:r>
            <a:r>
              <a:rPr lang="es-ES" sz="1600" dirty="0"/>
              <a:t>Tecnologías de Información y </a:t>
            </a:r>
            <a:r>
              <a:rPr lang="es-ES" sz="1600" dirty="0" smtClean="0"/>
              <a:t>Comunicación (TIC). </a:t>
            </a:r>
            <a:endParaRPr lang="es-ES" sz="1600" dirty="0"/>
          </a:p>
          <a:p>
            <a:pPr algn="just"/>
            <a:r>
              <a:rPr lang="es-ES" sz="1600" dirty="0"/>
              <a:t>	</a:t>
            </a:r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025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92357" y="355276"/>
            <a:ext cx="85283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3200" dirty="0" smtClean="0">
                <a:solidFill>
                  <a:srgbClr val="212D5A"/>
                </a:solidFill>
                <a:sym typeface="Arial"/>
              </a:rPr>
              <a:t>Módulo 2</a:t>
            </a:r>
            <a:r>
              <a:rPr lang="es-EC" sz="3200" dirty="0">
                <a:solidFill>
                  <a:srgbClr val="212D5A"/>
                </a:solidFill>
              </a:rPr>
              <a:t>: Agricultura Familiar y Campesina </a:t>
            </a:r>
            <a:endParaRPr sz="32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25248" y="1603845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Objetivo:</a:t>
            </a:r>
            <a:endParaRPr lang="es-ES" sz="1800" b="1" dirty="0"/>
          </a:p>
        </p:txBody>
      </p:sp>
      <p:sp>
        <p:nvSpPr>
          <p:cNvPr id="3" name="2 Rectángulo"/>
          <p:cNvSpPr/>
          <p:nvPr/>
        </p:nvSpPr>
        <p:spPr>
          <a:xfrm>
            <a:off x="2042556" y="1280681"/>
            <a:ext cx="868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/>
              <a:t>Garantizar los procesos de comercialización  y de reconocimiento social de los productos provenientes de los sistemas agroalimentarios familiares campesinos, mediante el acceso al sello de la Agricultura Familiar Campesina</a:t>
            </a:r>
          </a:p>
        </p:txBody>
      </p:sp>
      <p:pic>
        <p:nvPicPr>
          <p:cNvPr id="8" name="7 Imagen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0068" t="33753" r="39558" b="44235"/>
          <a:stretch/>
        </p:blipFill>
        <p:spPr bwMode="auto">
          <a:xfrm>
            <a:off x="1920598" y="2551056"/>
            <a:ext cx="3256288" cy="2626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26" y="2425671"/>
            <a:ext cx="4184815" cy="313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6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92358" y="355276"/>
            <a:ext cx="40752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3200" dirty="0">
                <a:solidFill>
                  <a:srgbClr val="212D5A"/>
                </a:solidFill>
              </a:rPr>
              <a:t>Temáticas módulo </a:t>
            </a:r>
            <a:r>
              <a:rPr lang="es-EC" sz="3200" dirty="0" smtClean="0">
                <a:solidFill>
                  <a:srgbClr val="212D5A"/>
                </a:solidFill>
              </a:rPr>
              <a:t>2.</a:t>
            </a:r>
            <a:endParaRPr sz="32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54302143"/>
              </p:ext>
            </p:extLst>
          </p:nvPr>
        </p:nvGraphicFramePr>
        <p:xfrm>
          <a:off x="1793174" y="719666"/>
          <a:ext cx="8366826" cy="564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87" y="2384838"/>
            <a:ext cx="2693147" cy="26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6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710" y="5749779"/>
            <a:ext cx="2913933" cy="9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4"/>
          <p:cNvSpPr txBox="1"/>
          <p:nvPr/>
        </p:nvSpPr>
        <p:spPr>
          <a:xfrm>
            <a:off x="492357" y="355276"/>
            <a:ext cx="56471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 smtClean="0">
                <a:solidFill>
                  <a:srgbClr val="212D5A"/>
                </a:solidFill>
                <a:sym typeface="Arial"/>
              </a:rPr>
              <a:t>Módulo 3: Equidad de género</a:t>
            </a:r>
            <a:endParaRPr sz="3200" dirty="0"/>
          </a:p>
        </p:txBody>
      </p:sp>
      <p:sp>
        <p:nvSpPr>
          <p:cNvPr id="2" name="1 Rectángulo"/>
          <p:cNvSpPr/>
          <p:nvPr/>
        </p:nvSpPr>
        <p:spPr>
          <a:xfrm>
            <a:off x="2923485" y="10622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800" dirty="0"/>
              <a:t>Fortalecer valores, equidad de género,  actitudes,  conocimientos y habilidades personales que contribuyan a la formación integral de las mujeres rurales, mediante la identificación de oportunidades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8801" y="1126793"/>
            <a:ext cx="176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Objetivo</a:t>
            </a:r>
            <a:endParaRPr lang="es-E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18463" r="22078" b="12703"/>
          <a:stretch/>
        </p:blipFill>
        <p:spPr bwMode="auto">
          <a:xfrm>
            <a:off x="3672210" y="2478304"/>
            <a:ext cx="3963624" cy="390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849</Words>
  <Application>Microsoft Office PowerPoint</Application>
  <PresentationFormat>Personalizado</PresentationFormat>
  <Paragraphs>120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Showeet theme</vt:lpstr>
      <vt:lpstr>Presentación de PowerPoint</vt:lpstr>
      <vt:lpstr>Presentación de PowerPoint</vt:lpstr>
      <vt:lpstr>Módulos: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Yessenia Inlago Lechón</cp:lastModifiedBy>
  <cp:revision>30</cp:revision>
  <dcterms:created xsi:type="dcterms:W3CDTF">2021-05-27T23:45:58Z</dcterms:created>
  <dcterms:modified xsi:type="dcterms:W3CDTF">2022-11-11T14:55:52Z</dcterms:modified>
</cp:coreProperties>
</file>