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9" r:id="rId4"/>
    <p:sldId id="260" r:id="rId5"/>
    <p:sldId id="261" r:id="rId6"/>
    <p:sldId id="262" r:id="rId7"/>
    <p:sldId id="263" r:id="rId8"/>
  </p:sldIdLst>
  <p:sldSz cx="9144000" cy="6858000" type="screen4x3"/>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99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01CCF2F-49F4-4258-8EEF-5FAEC78794FB}" type="doc">
      <dgm:prSet loTypeId="urn:microsoft.com/office/officeart/2005/8/layout/hProcess11" loCatId="process" qsTypeId="urn:microsoft.com/office/officeart/2005/8/quickstyle/simple2" qsCatId="simple" csTypeId="urn:microsoft.com/office/officeart/2005/8/colors/colorful5" csCatId="colorful" phldr="1"/>
      <dgm:spPr/>
      <dgm:t>
        <a:bodyPr/>
        <a:lstStyle/>
        <a:p>
          <a:endParaRPr lang="es-EC"/>
        </a:p>
      </dgm:t>
    </dgm:pt>
    <dgm:pt modelId="{68F1171A-D975-4D07-B169-711300C8F358}">
      <dgm:prSet phldrT="[Texto]"/>
      <dgm:spPr/>
      <dgm:t>
        <a:bodyPr/>
        <a:lstStyle/>
        <a:p>
          <a:r>
            <a:rPr lang="es-EC" dirty="0" smtClean="0">
              <a:latin typeface="Times New Roman" pitchFamily="18" charset="0"/>
              <a:ea typeface="Times New Roman" pitchFamily="18" charset="0"/>
              <a:cs typeface="Times New Roman" pitchFamily="18" charset="0"/>
            </a:rPr>
            <a:t>Descargarse el material e información para del curso</a:t>
          </a:r>
          <a:endParaRPr lang="es-EC" dirty="0"/>
        </a:p>
      </dgm:t>
    </dgm:pt>
    <dgm:pt modelId="{D4ECA4DB-175B-4F14-9ED6-0168BAB615E1}" type="parTrans" cxnId="{95976988-F383-4BEE-BBF5-D75BE93CCB4C}">
      <dgm:prSet/>
      <dgm:spPr/>
      <dgm:t>
        <a:bodyPr/>
        <a:lstStyle/>
        <a:p>
          <a:endParaRPr lang="es-EC"/>
        </a:p>
      </dgm:t>
    </dgm:pt>
    <dgm:pt modelId="{4B1A72E2-F9B3-45D2-B888-2743A7A1CE75}" type="sibTrans" cxnId="{95976988-F383-4BEE-BBF5-D75BE93CCB4C}">
      <dgm:prSet/>
      <dgm:spPr/>
      <dgm:t>
        <a:bodyPr/>
        <a:lstStyle/>
        <a:p>
          <a:endParaRPr lang="es-EC"/>
        </a:p>
      </dgm:t>
    </dgm:pt>
    <dgm:pt modelId="{07EF49C2-713B-4DBD-B838-56802093B53C}">
      <dgm:prSet/>
      <dgm:spPr/>
      <dgm:t>
        <a:bodyPr/>
        <a:lstStyle/>
        <a:p>
          <a:r>
            <a:rPr lang="es-EC" smtClean="0">
              <a:latin typeface="Times New Roman" pitchFamily="18" charset="0"/>
              <a:ea typeface="Times New Roman" pitchFamily="18" charset="0"/>
              <a:cs typeface="Times New Roman" pitchFamily="18" charset="0"/>
            </a:rPr>
            <a:t>Realizar consultas al tutor</a:t>
          </a:r>
          <a:endParaRPr lang="es-EC" dirty="0" smtClean="0">
            <a:latin typeface="Times New Roman" pitchFamily="18" charset="0"/>
            <a:ea typeface="Times New Roman" pitchFamily="18" charset="0"/>
            <a:cs typeface="Times New Roman" pitchFamily="18" charset="0"/>
          </a:endParaRPr>
        </a:p>
      </dgm:t>
    </dgm:pt>
    <dgm:pt modelId="{373274A9-B60D-4C0C-B265-963FAC8C3682}" type="parTrans" cxnId="{F8CCE68C-4E3F-4E10-9FF4-C1442149D62F}">
      <dgm:prSet/>
      <dgm:spPr/>
      <dgm:t>
        <a:bodyPr/>
        <a:lstStyle/>
        <a:p>
          <a:endParaRPr lang="es-EC"/>
        </a:p>
      </dgm:t>
    </dgm:pt>
    <dgm:pt modelId="{4D3D6790-8E60-4D49-89B3-8F0377D403B3}" type="sibTrans" cxnId="{F8CCE68C-4E3F-4E10-9FF4-C1442149D62F}">
      <dgm:prSet/>
      <dgm:spPr/>
      <dgm:t>
        <a:bodyPr/>
        <a:lstStyle/>
        <a:p>
          <a:endParaRPr lang="es-EC"/>
        </a:p>
      </dgm:t>
    </dgm:pt>
    <dgm:pt modelId="{227C02B2-7A02-46EE-B5DD-FA9602A6731C}">
      <dgm:prSet/>
      <dgm:spPr/>
      <dgm:t>
        <a:bodyPr/>
        <a:lstStyle/>
        <a:p>
          <a:r>
            <a:rPr lang="es-EC" smtClean="0">
              <a:latin typeface="Times New Roman" pitchFamily="18" charset="0"/>
              <a:ea typeface="Times New Roman" pitchFamily="18" charset="0"/>
              <a:cs typeface="Times New Roman" pitchFamily="18" charset="0"/>
            </a:rPr>
            <a:t>Participar en los foros, chats, etc.</a:t>
          </a:r>
          <a:endParaRPr lang="es-EC" dirty="0" smtClean="0">
            <a:latin typeface="Times New Roman" pitchFamily="18" charset="0"/>
            <a:ea typeface="Times New Roman" pitchFamily="18" charset="0"/>
            <a:cs typeface="Times New Roman" pitchFamily="18" charset="0"/>
          </a:endParaRPr>
        </a:p>
      </dgm:t>
    </dgm:pt>
    <dgm:pt modelId="{CC62F0EA-F861-4CC6-84A9-557508F4B4E8}" type="parTrans" cxnId="{B49963D2-9E49-4FDC-851A-B8241CA66E76}">
      <dgm:prSet/>
      <dgm:spPr/>
      <dgm:t>
        <a:bodyPr/>
        <a:lstStyle/>
        <a:p>
          <a:endParaRPr lang="es-EC"/>
        </a:p>
      </dgm:t>
    </dgm:pt>
    <dgm:pt modelId="{DB69FAD3-34CD-4E98-B52D-C01789EA3388}" type="sibTrans" cxnId="{B49963D2-9E49-4FDC-851A-B8241CA66E76}">
      <dgm:prSet/>
      <dgm:spPr/>
      <dgm:t>
        <a:bodyPr/>
        <a:lstStyle/>
        <a:p>
          <a:endParaRPr lang="es-EC"/>
        </a:p>
      </dgm:t>
    </dgm:pt>
    <dgm:pt modelId="{B83B7477-7ACF-4F94-8A62-5ED9D2E99A27}">
      <dgm:prSet/>
      <dgm:spPr/>
      <dgm:t>
        <a:bodyPr/>
        <a:lstStyle/>
        <a:p>
          <a:r>
            <a:rPr lang="es-EC" smtClean="0">
              <a:latin typeface="Times New Roman" pitchFamily="18" charset="0"/>
              <a:ea typeface="Times New Roman" pitchFamily="18" charset="0"/>
              <a:cs typeface="Times New Roman" pitchFamily="18" charset="0"/>
            </a:rPr>
            <a:t>Subir las tareas y/o actividades</a:t>
          </a:r>
          <a:endParaRPr lang="es-EC" dirty="0" smtClean="0">
            <a:latin typeface="Times New Roman" pitchFamily="18" charset="0"/>
            <a:ea typeface="Times New Roman" pitchFamily="18" charset="0"/>
            <a:cs typeface="Times New Roman" pitchFamily="18" charset="0"/>
          </a:endParaRPr>
        </a:p>
      </dgm:t>
    </dgm:pt>
    <dgm:pt modelId="{72F17AFF-E1FC-4FB9-A328-522E3AEA307A}" type="parTrans" cxnId="{EDC8D974-5B75-4F4C-A1B0-ADE4C9801D70}">
      <dgm:prSet/>
      <dgm:spPr/>
      <dgm:t>
        <a:bodyPr/>
        <a:lstStyle/>
        <a:p>
          <a:endParaRPr lang="es-EC"/>
        </a:p>
      </dgm:t>
    </dgm:pt>
    <dgm:pt modelId="{C84E6137-35EA-427F-A941-F84CFB3DD6FC}" type="sibTrans" cxnId="{EDC8D974-5B75-4F4C-A1B0-ADE4C9801D70}">
      <dgm:prSet/>
      <dgm:spPr/>
      <dgm:t>
        <a:bodyPr/>
        <a:lstStyle/>
        <a:p>
          <a:endParaRPr lang="es-EC"/>
        </a:p>
      </dgm:t>
    </dgm:pt>
    <dgm:pt modelId="{2FA568C8-AA5A-4A85-AEFE-C41E138AF6CD}">
      <dgm:prSet/>
      <dgm:spPr/>
      <dgm:t>
        <a:bodyPr/>
        <a:lstStyle/>
        <a:p>
          <a:r>
            <a:rPr lang="es-EC" smtClean="0">
              <a:latin typeface="Times New Roman" pitchFamily="18" charset="0"/>
              <a:ea typeface="Times New Roman" pitchFamily="18" charset="0"/>
              <a:cs typeface="Times New Roman" pitchFamily="18" charset="0"/>
            </a:rPr>
            <a:t>Realizar las evaluaciones</a:t>
          </a:r>
          <a:endParaRPr lang="es-EC" dirty="0" smtClean="0">
            <a:latin typeface="Times New Roman" pitchFamily="18" charset="0"/>
            <a:ea typeface="Times New Roman" pitchFamily="18" charset="0"/>
            <a:cs typeface="Times New Roman" pitchFamily="18" charset="0"/>
          </a:endParaRPr>
        </a:p>
      </dgm:t>
    </dgm:pt>
    <dgm:pt modelId="{1932A7A6-BEB3-467A-B4E3-960DB63E2344}" type="parTrans" cxnId="{0F772B9C-6EB4-463D-A70E-E0317851EB49}">
      <dgm:prSet/>
      <dgm:spPr/>
      <dgm:t>
        <a:bodyPr/>
        <a:lstStyle/>
        <a:p>
          <a:endParaRPr lang="es-EC"/>
        </a:p>
      </dgm:t>
    </dgm:pt>
    <dgm:pt modelId="{40D719E9-7F44-457D-99E5-B5BFF4AEE498}" type="sibTrans" cxnId="{0F772B9C-6EB4-463D-A70E-E0317851EB49}">
      <dgm:prSet/>
      <dgm:spPr/>
      <dgm:t>
        <a:bodyPr/>
        <a:lstStyle/>
        <a:p>
          <a:endParaRPr lang="es-EC"/>
        </a:p>
      </dgm:t>
    </dgm:pt>
    <dgm:pt modelId="{180897ED-9DDD-4E80-A61F-14B03BEFFCE0}">
      <dgm:prSet/>
      <dgm:spPr/>
      <dgm:t>
        <a:bodyPr/>
        <a:lstStyle/>
        <a:p>
          <a:r>
            <a:rPr lang="es-EC" smtClean="0">
              <a:latin typeface="Times New Roman" pitchFamily="18" charset="0"/>
              <a:ea typeface="Times New Roman" pitchFamily="18" charset="0"/>
              <a:cs typeface="Times New Roman" pitchFamily="18" charset="0"/>
            </a:rPr>
            <a:t>Realizar los trabajos</a:t>
          </a:r>
          <a:endParaRPr lang="es-EC" dirty="0" smtClean="0">
            <a:latin typeface="Times New Roman" pitchFamily="18" charset="0"/>
            <a:ea typeface="Times New Roman" pitchFamily="18" charset="0"/>
            <a:cs typeface="Times New Roman" pitchFamily="18" charset="0"/>
          </a:endParaRPr>
        </a:p>
      </dgm:t>
    </dgm:pt>
    <dgm:pt modelId="{0BD3159E-DCD7-465F-9EDE-BB9B69CD652F}" type="parTrans" cxnId="{D142A1F8-D8A6-4328-9EDE-E3C307C29BB4}">
      <dgm:prSet/>
      <dgm:spPr/>
      <dgm:t>
        <a:bodyPr/>
        <a:lstStyle/>
        <a:p>
          <a:endParaRPr lang="es-EC"/>
        </a:p>
      </dgm:t>
    </dgm:pt>
    <dgm:pt modelId="{95F5FBCB-736F-4DD1-8373-F525B54D6B3B}" type="sibTrans" cxnId="{D142A1F8-D8A6-4328-9EDE-E3C307C29BB4}">
      <dgm:prSet/>
      <dgm:spPr/>
      <dgm:t>
        <a:bodyPr/>
        <a:lstStyle/>
        <a:p>
          <a:endParaRPr lang="es-EC"/>
        </a:p>
      </dgm:t>
    </dgm:pt>
    <dgm:pt modelId="{73CFA02B-C6C3-4587-A2EC-CADD467EB400}">
      <dgm:prSet/>
      <dgm:spPr/>
      <dgm:t>
        <a:bodyPr/>
        <a:lstStyle/>
        <a:p>
          <a:r>
            <a:rPr lang="es-EC" smtClean="0">
              <a:latin typeface="Times New Roman" pitchFamily="18" charset="0"/>
              <a:ea typeface="Times New Roman" pitchFamily="18" charset="0"/>
              <a:cs typeface="Times New Roman" pitchFamily="18" charset="0"/>
            </a:rPr>
            <a:t>Revisar  sus datos personales</a:t>
          </a:r>
          <a:endParaRPr lang="es-EC" dirty="0" smtClean="0">
            <a:latin typeface="Times New Roman" pitchFamily="18" charset="0"/>
            <a:ea typeface="Times New Roman" pitchFamily="18" charset="0"/>
            <a:cs typeface="Times New Roman" pitchFamily="18" charset="0"/>
          </a:endParaRPr>
        </a:p>
      </dgm:t>
    </dgm:pt>
    <dgm:pt modelId="{9C97C7AC-FF51-4BAA-83E6-100E976D3912}" type="parTrans" cxnId="{F3271ABF-DFE8-4090-B0A8-E3CB7D85B2ED}">
      <dgm:prSet/>
      <dgm:spPr/>
      <dgm:t>
        <a:bodyPr/>
        <a:lstStyle/>
        <a:p>
          <a:endParaRPr lang="es-EC"/>
        </a:p>
      </dgm:t>
    </dgm:pt>
    <dgm:pt modelId="{6C20105C-1D2B-41FD-99CC-4C1639E78D40}" type="sibTrans" cxnId="{F3271ABF-DFE8-4090-B0A8-E3CB7D85B2ED}">
      <dgm:prSet/>
      <dgm:spPr/>
      <dgm:t>
        <a:bodyPr/>
        <a:lstStyle/>
        <a:p>
          <a:endParaRPr lang="es-EC"/>
        </a:p>
      </dgm:t>
    </dgm:pt>
    <dgm:pt modelId="{36994063-AF04-4C30-9354-6C7E90A6362F}">
      <dgm:prSet/>
      <dgm:spPr/>
      <dgm:t>
        <a:bodyPr/>
        <a:lstStyle/>
        <a:p>
          <a:r>
            <a:rPr lang="es-EC" smtClean="0">
              <a:latin typeface="Times New Roman" pitchFamily="18" charset="0"/>
              <a:ea typeface="Times New Roman" pitchFamily="18" charset="0"/>
              <a:cs typeface="Times New Roman" pitchFamily="18" charset="0"/>
            </a:rPr>
            <a:t>Llevar un control total de sus cursos</a:t>
          </a:r>
          <a:endParaRPr lang="es-EC" dirty="0" smtClean="0">
            <a:latin typeface="Times New Roman" pitchFamily="18" charset="0"/>
            <a:ea typeface="Times New Roman" pitchFamily="18" charset="0"/>
            <a:cs typeface="Times New Roman" pitchFamily="18" charset="0"/>
          </a:endParaRPr>
        </a:p>
      </dgm:t>
    </dgm:pt>
    <dgm:pt modelId="{325C07EF-582D-43E4-9A86-ECA082BF0ECA}" type="parTrans" cxnId="{7A2B9A11-FED2-4FC4-A7D4-F9E6004C03B9}">
      <dgm:prSet/>
      <dgm:spPr/>
      <dgm:t>
        <a:bodyPr/>
        <a:lstStyle/>
        <a:p>
          <a:endParaRPr lang="es-EC"/>
        </a:p>
      </dgm:t>
    </dgm:pt>
    <dgm:pt modelId="{F7355329-1AEE-4E9C-B683-E0BB62949A55}" type="sibTrans" cxnId="{7A2B9A11-FED2-4FC4-A7D4-F9E6004C03B9}">
      <dgm:prSet/>
      <dgm:spPr/>
      <dgm:t>
        <a:bodyPr/>
        <a:lstStyle/>
        <a:p>
          <a:endParaRPr lang="es-EC"/>
        </a:p>
      </dgm:t>
    </dgm:pt>
    <dgm:pt modelId="{BBF34FF2-63A6-486F-A717-87D5D74871A9}" type="pres">
      <dgm:prSet presAssocID="{B01CCF2F-49F4-4258-8EEF-5FAEC78794FB}" presName="Name0" presStyleCnt="0">
        <dgm:presLayoutVars>
          <dgm:dir/>
          <dgm:resizeHandles val="exact"/>
        </dgm:presLayoutVars>
      </dgm:prSet>
      <dgm:spPr/>
      <dgm:t>
        <a:bodyPr/>
        <a:lstStyle/>
        <a:p>
          <a:endParaRPr lang="es-EC"/>
        </a:p>
      </dgm:t>
    </dgm:pt>
    <dgm:pt modelId="{065C80D5-D2FD-48BE-8093-AACDEA15857E}" type="pres">
      <dgm:prSet presAssocID="{B01CCF2F-49F4-4258-8EEF-5FAEC78794FB}" presName="arrow" presStyleLbl="bgShp" presStyleIdx="0" presStyleCnt="1"/>
      <dgm:spPr>
        <a:ln>
          <a:solidFill>
            <a:schemeClr val="accent5">
              <a:lumMod val="50000"/>
            </a:schemeClr>
          </a:solidFill>
        </a:ln>
      </dgm:spPr>
    </dgm:pt>
    <dgm:pt modelId="{3CC3539A-EF76-4A4D-B7D2-0E3B8B55A5DB}" type="pres">
      <dgm:prSet presAssocID="{B01CCF2F-49F4-4258-8EEF-5FAEC78794FB}" presName="points" presStyleCnt="0"/>
      <dgm:spPr/>
    </dgm:pt>
    <dgm:pt modelId="{49EE0B2B-4D8C-45D3-A0D4-3B4B979CB35B}" type="pres">
      <dgm:prSet presAssocID="{68F1171A-D975-4D07-B169-711300C8F358}" presName="compositeA" presStyleCnt="0"/>
      <dgm:spPr/>
    </dgm:pt>
    <dgm:pt modelId="{84314433-5B0F-42D0-98BF-4B70A969C80D}" type="pres">
      <dgm:prSet presAssocID="{68F1171A-D975-4D07-B169-711300C8F358}" presName="textA" presStyleLbl="revTx" presStyleIdx="0" presStyleCnt="8">
        <dgm:presLayoutVars>
          <dgm:bulletEnabled val="1"/>
        </dgm:presLayoutVars>
      </dgm:prSet>
      <dgm:spPr/>
      <dgm:t>
        <a:bodyPr/>
        <a:lstStyle/>
        <a:p>
          <a:endParaRPr lang="es-EC"/>
        </a:p>
      </dgm:t>
    </dgm:pt>
    <dgm:pt modelId="{E904171C-BEF3-4FFC-96E2-7D965FBD23ED}" type="pres">
      <dgm:prSet presAssocID="{68F1171A-D975-4D07-B169-711300C8F358}" presName="circleA" presStyleLbl="node1" presStyleIdx="0" presStyleCnt="8"/>
      <dgm:spPr/>
    </dgm:pt>
    <dgm:pt modelId="{86B23C13-CB38-47F4-BC08-C83112F43041}" type="pres">
      <dgm:prSet presAssocID="{68F1171A-D975-4D07-B169-711300C8F358}" presName="spaceA" presStyleCnt="0"/>
      <dgm:spPr/>
    </dgm:pt>
    <dgm:pt modelId="{CCB87B7C-9B93-4293-95AA-A45D5CD73740}" type="pres">
      <dgm:prSet presAssocID="{4B1A72E2-F9B3-45D2-B888-2743A7A1CE75}" presName="space" presStyleCnt="0"/>
      <dgm:spPr/>
    </dgm:pt>
    <dgm:pt modelId="{82C2523B-0834-4044-A784-DAC8181FAE54}" type="pres">
      <dgm:prSet presAssocID="{07EF49C2-713B-4DBD-B838-56802093B53C}" presName="compositeB" presStyleCnt="0"/>
      <dgm:spPr/>
    </dgm:pt>
    <dgm:pt modelId="{1901A6F4-9566-4F87-8E23-FC539B18ECA0}" type="pres">
      <dgm:prSet presAssocID="{07EF49C2-713B-4DBD-B838-56802093B53C}" presName="textB" presStyleLbl="revTx" presStyleIdx="1" presStyleCnt="8">
        <dgm:presLayoutVars>
          <dgm:bulletEnabled val="1"/>
        </dgm:presLayoutVars>
      </dgm:prSet>
      <dgm:spPr/>
      <dgm:t>
        <a:bodyPr/>
        <a:lstStyle/>
        <a:p>
          <a:endParaRPr lang="es-EC"/>
        </a:p>
      </dgm:t>
    </dgm:pt>
    <dgm:pt modelId="{EBF50891-515F-4E24-9F8F-5CEF8E670C45}" type="pres">
      <dgm:prSet presAssocID="{07EF49C2-713B-4DBD-B838-56802093B53C}" presName="circleB" presStyleLbl="node1" presStyleIdx="1" presStyleCnt="8"/>
      <dgm:spPr/>
    </dgm:pt>
    <dgm:pt modelId="{F5C726A1-5FEB-47AB-8F2A-4A2DBE73A880}" type="pres">
      <dgm:prSet presAssocID="{07EF49C2-713B-4DBD-B838-56802093B53C}" presName="spaceB" presStyleCnt="0"/>
      <dgm:spPr/>
    </dgm:pt>
    <dgm:pt modelId="{2F69EB5C-3F09-447A-8FD2-3D91AA063CDE}" type="pres">
      <dgm:prSet presAssocID="{4D3D6790-8E60-4D49-89B3-8F0377D403B3}" presName="space" presStyleCnt="0"/>
      <dgm:spPr/>
    </dgm:pt>
    <dgm:pt modelId="{9F1A6127-51FE-465C-BC6E-71B14057278F}" type="pres">
      <dgm:prSet presAssocID="{227C02B2-7A02-46EE-B5DD-FA9602A6731C}" presName="compositeA" presStyleCnt="0"/>
      <dgm:spPr/>
    </dgm:pt>
    <dgm:pt modelId="{B23BFA3C-9B45-402F-9C41-8205656DB98C}" type="pres">
      <dgm:prSet presAssocID="{227C02B2-7A02-46EE-B5DD-FA9602A6731C}" presName="textA" presStyleLbl="revTx" presStyleIdx="2" presStyleCnt="8">
        <dgm:presLayoutVars>
          <dgm:bulletEnabled val="1"/>
        </dgm:presLayoutVars>
      </dgm:prSet>
      <dgm:spPr/>
      <dgm:t>
        <a:bodyPr/>
        <a:lstStyle/>
        <a:p>
          <a:endParaRPr lang="es-EC"/>
        </a:p>
      </dgm:t>
    </dgm:pt>
    <dgm:pt modelId="{D5768C05-AF72-4D74-9C1E-3FB2C8BCD2EA}" type="pres">
      <dgm:prSet presAssocID="{227C02B2-7A02-46EE-B5DD-FA9602A6731C}" presName="circleA" presStyleLbl="node1" presStyleIdx="2" presStyleCnt="8"/>
      <dgm:spPr/>
    </dgm:pt>
    <dgm:pt modelId="{AC4B6477-9669-433A-B502-C917D7D8BE25}" type="pres">
      <dgm:prSet presAssocID="{227C02B2-7A02-46EE-B5DD-FA9602A6731C}" presName="spaceA" presStyleCnt="0"/>
      <dgm:spPr/>
    </dgm:pt>
    <dgm:pt modelId="{55B7F856-AAD7-4AF5-8B44-F2EBA4324D16}" type="pres">
      <dgm:prSet presAssocID="{DB69FAD3-34CD-4E98-B52D-C01789EA3388}" presName="space" presStyleCnt="0"/>
      <dgm:spPr/>
    </dgm:pt>
    <dgm:pt modelId="{C2FE7346-D618-4222-8AB9-AF6CBEC6B912}" type="pres">
      <dgm:prSet presAssocID="{B83B7477-7ACF-4F94-8A62-5ED9D2E99A27}" presName="compositeB" presStyleCnt="0"/>
      <dgm:spPr/>
    </dgm:pt>
    <dgm:pt modelId="{6D7170C5-7DAD-45A5-BA21-3BF850E26281}" type="pres">
      <dgm:prSet presAssocID="{B83B7477-7ACF-4F94-8A62-5ED9D2E99A27}" presName="textB" presStyleLbl="revTx" presStyleIdx="3" presStyleCnt="8">
        <dgm:presLayoutVars>
          <dgm:bulletEnabled val="1"/>
        </dgm:presLayoutVars>
      </dgm:prSet>
      <dgm:spPr/>
      <dgm:t>
        <a:bodyPr/>
        <a:lstStyle/>
        <a:p>
          <a:endParaRPr lang="es-EC"/>
        </a:p>
      </dgm:t>
    </dgm:pt>
    <dgm:pt modelId="{03B947F7-32B2-4811-B966-91E214728F69}" type="pres">
      <dgm:prSet presAssocID="{B83B7477-7ACF-4F94-8A62-5ED9D2E99A27}" presName="circleB" presStyleLbl="node1" presStyleIdx="3" presStyleCnt="8"/>
      <dgm:spPr/>
    </dgm:pt>
    <dgm:pt modelId="{7DCE6972-1F31-4AC0-AE17-278BA414F618}" type="pres">
      <dgm:prSet presAssocID="{B83B7477-7ACF-4F94-8A62-5ED9D2E99A27}" presName="spaceB" presStyleCnt="0"/>
      <dgm:spPr/>
    </dgm:pt>
    <dgm:pt modelId="{29597587-9100-4433-A251-DBD76C29B42A}" type="pres">
      <dgm:prSet presAssocID="{C84E6137-35EA-427F-A941-F84CFB3DD6FC}" presName="space" presStyleCnt="0"/>
      <dgm:spPr/>
    </dgm:pt>
    <dgm:pt modelId="{FA4E0056-1CE4-4AE9-84CC-C8EEF449824B}" type="pres">
      <dgm:prSet presAssocID="{2FA568C8-AA5A-4A85-AEFE-C41E138AF6CD}" presName="compositeA" presStyleCnt="0"/>
      <dgm:spPr/>
    </dgm:pt>
    <dgm:pt modelId="{7C6CA2E2-1A0A-46C0-AA3E-D3B9269A5831}" type="pres">
      <dgm:prSet presAssocID="{2FA568C8-AA5A-4A85-AEFE-C41E138AF6CD}" presName="textA" presStyleLbl="revTx" presStyleIdx="4" presStyleCnt="8">
        <dgm:presLayoutVars>
          <dgm:bulletEnabled val="1"/>
        </dgm:presLayoutVars>
      </dgm:prSet>
      <dgm:spPr/>
      <dgm:t>
        <a:bodyPr/>
        <a:lstStyle/>
        <a:p>
          <a:endParaRPr lang="es-EC"/>
        </a:p>
      </dgm:t>
    </dgm:pt>
    <dgm:pt modelId="{AAF0300E-C4D1-4656-A534-5B0068FEA496}" type="pres">
      <dgm:prSet presAssocID="{2FA568C8-AA5A-4A85-AEFE-C41E138AF6CD}" presName="circleA" presStyleLbl="node1" presStyleIdx="4" presStyleCnt="8"/>
      <dgm:spPr/>
    </dgm:pt>
    <dgm:pt modelId="{24C82CDF-5727-4491-8609-69800BA92B76}" type="pres">
      <dgm:prSet presAssocID="{2FA568C8-AA5A-4A85-AEFE-C41E138AF6CD}" presName="spaceA" presStyleCnt="0"/>
      <dgm:spPr/>
    </dgm:pt>
    <dgm:pt modelId="{6A05D493-EB18-4F1B-ABB5-40E6DB2993FF}" type="pres">
      <dgm:prSet presAssocID="{40D719E9-7F44-457D-99E5-B5BFF4AEE498}" presName="space" presStyleCnt="0"/>
      <dgm:spPr/>
    </dgm:pt>
    <dgm:pt modelId="{4252EE37-1CA0-425A-933C-5000AD1D5033}" type="pres">
      <dgm:prSet presAssocID="{180897ED-9DDD-4E80-A61F-14B03BEFFCE0}" presName="compositeB" presStyleCnt="0"/>
      <dgm:spPr/>
    </dgm:pt>
    <dgm:pt modelId="{406798C9-C44F-42EA-BA9C-A8AB3D17863A}" type="pres">
      <dgm:prSet presAssocID="{180897ED-9DDD-4E80-A61F-14B03BEFFCE0}" presName="textB" presStyleLbl="revTx" presStyleIdx="5" presStyleCnt="8">
        <dgm:presLayoutVars>
          <dgm:bulletEnabled val="1"/>
        </dgm:presLayoutVars>
      </dgm:prSet>
      <dgm:spPr/>
      <dgm:t>
        <a:bodyPr/>
        <a:lstStyle/>
        <a:p>
          <a:endParaRPr lang="es-EC"/>
        </a:p>
      </dgm:t>
    </dgm:pt>
    <dgm:pt modelId="{5DB07136-1A68-447C-8E77-062F736EC1A3}" type="pres">
      <dgm:prSet presAssocID="{180897ED-9DDD-4E80-A61F-14B03BEFFCE0}" presName="circleB" presStyleLbl="node1" presStyleIdx="5" presStyleCnt="8"/>
      <dgm:spPr/>
    </dgm:pt>
    <dgm:pt modelId="{D7EDAD1A-BD8C-4777-9AAA-3A7351A54836}" type="pres">
      <dgm:prSet presAssocID="{180897ED-9DDD-4E80-A61F-14B03BEFFCE0}" presName="spaceB" presStyleCnt="0"/>
      <dgm:spPr/>
    </dgm:pt>
    <dgm:pt modelId="{D6A547D8-F960-44BF-B0E8-D9490339B575}" type="pres">
      <dgm:prSet presAssocID="{95F5FBCB-736F-4DD1-8373-F525B54D6B3B}" presName="space" presStyleCnt="0"/>
      <dgm:spPr/>
    </dgm:pt>
    <dgm:pt modelId="{A20DF837-9117-49B5-B4D8-282E0D6D5EB1}" type="pres">
      <dgm:prSet presAssocID="{73CFA02B-C6C3-4587-A2EC-CADD467EB400}" presName="compositeA" presStyleCnt="0"/>
      <dgm:spPr/>
    </dgm:pt>
    <dgm:pt modelId="{2B49E637-04D0-43EF-802C-1E4B0E8D9E4E}" type="pres">
      <dgm:prSet presAssocID="{73CFA02B-C6C3-4587-A2EC-CADD467EB400}" presName="textA" presStyleLbl="revTx" presStyleIdx="6" presStyleCnt="8">
        <dgm:presLayoutVars>
          <dgm:bulletEnabled val="1"/>
        </dgm:presLayoutVars>
      </dgm:prSet>
      <dgm:spPr/>
      <dgm:t>
        <a:bodyPr/>
        <a:lstStyle/>
        <a:p>
          <a:endParaRPr lang="es-EC"/>
        </a:p>
      </dgm:t>
    </dgm:pt>
    <dgm:pt modelId="{F066CE64-C5EF-4681-848E-EE279349F38A}" type="pres">
      <dgm:prSet presAssocID="{73CFA02B-C6C3-4587-A2EC-CADD467EB400}" presName="circleA" presStyleLbl="node1" presStyleIdx="6" presStyleCnt="8"/>
      <dgm:spPr/>
    </dgm:pt>
    <dgm:pt modelId="{31CA6D00-3E3B-4D73-BCE4-1F4C8E2F727E}" type="pres">
      <dgm:prSet presAssocID="{73CFA02B-C6C3-4587-A2EC-CADD467EB400}" presName="spaceA" presStyleCnt="0"/>
      <dgm:spPr/>
    </dgm:pt>
    <dgm:pt modelId="{DD65C0E5-6B77-406D-82AC-555ABD8BF4D0}" type="pres">
      <dgm:prSet presAssocID="{6C20105C-1D2B-41FD-99CC-4C1639E78D40}" presName="space" presStyleCnt="0"/>
      <dgm:spPr/>
    </dgm:pt>
    <dgm:pt modelId="{C8226EC8-F6A0-42B0-8EBB-88CE1952DAB3}" type="pres">
      <dgm:prSet presAssocID="{36994063-AF04-4C30-9354-6C7E90A6362F}" presName="compositeB" presStyleCnt="0"/>
      <dgm:spPr/>
    </dgm:pt>
    <dgm:pt modelId="{8CE97E58-517D-4C61-96EE-9394AD2A3A4C}" type="pres">
      <dgm:prSet presAssocID="{36994063-AF04-4C30-9354-6C7E90A6362F}" presName="textB" presStyleLbl="revTx" presStyleIdx="7" presStyleCnt="8">
        <dgm:presLayoutVars>
          <dgm:bulletEnabled val="1"/>
        </dgm:presLayoutVars>
      </dgm:prSet>
      <dgm:spPr/>
      <dgm:t>
        <a:bodyPr/>
        <a:lstStyle/>
        <a:p>
          <a:endParaRPr lang="es-EC"/>
        </a:p>
      </dgm:t>
    </dgm:pt>
    <dgm:pt modelId="{BF0AFA2F-83F9-4564-9481-FC14F476B9F6}" type="pres">
      <dgm:prSet presAssocID="{36994063-AF04-4C30-9354-6C7E90A6362F}" presName="circleB" presStyleLbl="node1" presStyleIdx="7" presStyleCnt="8"/>
      <dgm:spPr/>
    </dgm:pt>
    <dgm:pt modelId="{AD1282E4-EC29-4111-B9E6-4ED8506AD6BA}" type="pres">
      <dgm:prSet presAssocID="{36994063-AF04-4C30-9354-6C7E90A6362F}" presName="spaceB" presStyleCnt="0"/>
      <dgm:spPr/>
    </dgm:pt>
  </dgm:ptLst>
  <dgm:cxnLst>
    <dgm:cxn modelId="{82D13660-7D3E-4623-8913-4194A4475161}" type="presOf" srcId="{2FA568C8-AA5A-4A85-AEFE-C41E138AF6CD}" destId="{7C6CA2E2-1A0A-46C0-AA3E-D3B9269A5831}" srcOrd="0" destOrd="0" presId="urn:microsoft.com/office/officeart/2005/8/layout/hProcess11"/>
    <dgm:cxn modelId="{EDC8D974-5B75-4F4C-A1B0-ADE4C9801D70}" srcId="{B01CCF2F-49F4-4258-8EEF-5FAEC78794FB}" destId="{B83B7477-7ACF-4F94-8A62-5ED9D2E99A27}" srcOrd="3" destOrd="0" parTransId="{72F17AFF-E1FC-4FB9-A328-522E3AEA307A}" sibTransId="{C84E6137-35EA-427F-A941-F84CFB3DD6FC}"/>
    <dgm:cxn modelId="{C05DFEB5-F796-4385-9A52-09F67A8D1FFB}" type="presOf" srcId="{B83B7477-7ACF-4F94-8A62-5ED9D2E99A27}" destId="{6D7170C5-7DAD-45A5-BA21-3BF850E26281}" srcOrd="0" destOrd="0" presId="urn:microsoft.com/office/officeart/2005/8/layout/hProcess11"/>
    <dgm:cxn modelId="{3D2C7D7D-962C-406F-93BC-E988C59C971A}" type="presOf" srcId="{B01CCF2F-49F4-4258-8EEF-5FAEC78794FB}" destId="{BBF34FF2-63A6-486F-A717-87D5D74871A9}" srcOrd="0" destOrd="0" presId="urn:microsoft.com/office/officeart/2005/8/layout/hProcess11"/>
    <dgm:cxn modelId="{CB5EA493-260A-4B39-8680-01202F5BFE45}" type="presOf" srcId="{68F1171A-D975-4D07-B169-711300C8F358}" destId="{84314433-5B0F-42D0-98BF-4B70A969C80D}" srcOrd="0" destOrd="0" presId="urn:microsoft.com/office/officeart/2005/8/layout/hProcess11"/>
    <dgm:cxn modelId="{B49963D2-9E49-4FDC-851A-B8241CA66E76}" srcId="{B01CCF2F-49F4-4258-8EEF-5FAEC78794FB}" destId="{227C02B2-7A02-46EE-B5DD-FA9602A6731C}" srcOrd="2" destOrd="0" parTransId="{CC62F0EA-F861-4CC6-84A9-557508F4B4E8}" sibTransId="{DB69FAD3-34CD-4E98-B52D-C01789EA3388}"/>
    <dgm:cxn modelId="{F8CCE68C-4E3F-4E10-9FF4-C1442149D62F}" srcId="{B01CCF2F-49F4-4258-8EEF-5FAEC78794FB}" destId="{07EF49C2-713B-4DBD-B838-56802093B53C}" srcOrd="1" destOrd="0" parTransId="{373274A9-B60D-4C0C-B265-963FAC8C3682}" sibTransId="{4D3D6790-8E60-4D49-89B3-8F0377D403B3}"/>
    <dgm:cxn modelId="{D142A1F8-D8A6-4328-9EDE-E3C307C29BB4}" srcId="{B01CCF2F-49F4-4258-8EEF-5FAEC78794FB}" destId="{180897ED-9DDD-4E80-A61F-14B03BEFFCE0}" srcOrd="5" destOrd="0" parTransId="{0BD3159E-DCD7-465F-9EDE-BB9B69CD652F}" sibTransId="{95F5FBCB-736F-4DD1-8373-F525B54D6B3B}"/>
    <dgm:cxn modelId="{0F772B9C-6EB4-463D-A70E-E0317851EB49}" srcId="{B01CCF2F-49F4-4258-8EEF-5FAEC78794FB}" destId="{2FA568C8-AA5A-4A85-AEFE-C41E138AF6CD}" srcOrd="4" destOrd="0" parTransId="{1932A7A6-BEB3-467A-B4E3-960DB63E2344}" sibTransId="{40D719E9-7F44-457D-99E5-B5BFF4AEE498}"/>
    <dgm:cxn modelId="{F3271ABF-DFE8-4090-B0A8-E3CB7D85B2ED}" srcId="{B01CCF2F-49F4-4258-8EEF-5FAEC78794FB}" destId="{73CFA02B-C6C3-4587-A2EC-CADD467EB400}" srcOrd="6" destOrd="0" parTransId="{9C97C7AC-FF51-4BAA-83E6-100E976D3912}" sibTransId="{6C20105C-1D2B-41FD-99CC-4C1639E78D40}"/>
    <dgm:cxn modelId="{95976988-F383-4BEE-BBF5-D75BE93CCB4C}" srcId="{B01CCF2F-49F4-4258-8EEF-5FAEC78794FB}" destId="{68F1171A-D975-4D07-B169-711300C8F358}" srcOrd="0" destOrd="0" parTransId="{D4ECA4DB-175B-4F14-9ED6-0168BAB615E1}" sibTransId="{4B1A72E2-F9B3-45D2-B888-2743A7A1CE75}"/>
    <dgm:cxn modelId="{2F417D82-1BA2-43FC-81A8-985B782FE42F}" type="presOf" srcId="{180897ED-9DDD-4E80-A61F-14B03BEFFCE0}" destId="{406798C9-C44F-42EA-BA9C-A8AB3D17863A}" srcOrd="0" destOrd="0" presId="urn:microsoft.com/office/officeart/2005/8/layout/hProcess11"/>
    <dgm:cxn modelId="{3A79BA2A-5150-4933-B4D9-1B257B26ADCE}" type="presOf" srcId="{07EF49C2-713B-4DBD-B838-56802093B53C}" destId="{1901A6F4-9566-4F87-8E23-FC539B18ECA0}" srcOrd="0" destOrd="0" presId="urn:microsoft.com/office/officeart/2005/8/layout/hProcess11"/>
    <dgm:cxn modelId="{99B203F2-F146-4181-B982-CB1AC863870E}" type="presOf" srcId="{227C02B2-7A02-46EE-B5DD-FA9602A6731C}" destId="{B23BFA3C-9B45-402F-9C41-8205656DB98C}" srcOrd="0" destOrd="0" presId="urn:microsoft.com/office/officeart/2005/8/layout/hProcess11"/>
    <dgm:cxn modelId="{48591215-20C7-4475-8C5C-93D4F20E2C10}" type="presOf" srcId="{36994063-AF04-4C30-9354-6C7E90A6362F}" destId="{8CE97E58-517D-4C61-96EE-9394AD2A3A4C}" srcOrd="0" destOrd="0" presId="urn:microsoft.com/office/officeart/2005/8/layout/hProcess11"/>
    <dgm:cxn modelId="{398250EC-D2D3-4B49-8645-2B9001D82CDE}" type="presOf" srcId="{73CFA02B-C6C3-4587-A2EC-CADD467EB400}" destId="{2B49E637-04D0-43EF-802C-1E4B0E8D9E4E}" srcOrd="0" destOrd="0" presId="urn:microsoft.com/office/officeart/2005/8/layout/hProcess11"/>
    <dgm:cxn modelId="{7A2B9A11-FED2-4FC4-A7D4-F9E6004C03B9}" srcId="{B01CCF2F-49F4-4258-8EEF-5FAEC78794FB}" destId="{36994063-AF04-4C30-9354-6C7E90A6362F}" srcOrd="7" destOrd="0" parTransId="{325C07EF-582D-43E4-9A86-ECA082BF0ECA}" sibTransId="{F7355329-1AEE-4E9C-B683-E0BB62949A55}"/>
    <dgm:cxn modelId="{2DF95185-6C2A-4576-BD09-6553222F7FE3}" type="presParOf" srcId="{BBF34FF2-63A6-486F-A717-87D5D74871A9}" destId="{065C80D5-D2FD-48BE-8093-AACDEA15857E}" srcOrd="0" destOrd="0" presId="urn:microsoft.com/office/officeart/2005/8/layout/hProcess11"/>
    <dgm:cxn modelId="{014163CF-5F07-45EF-8C92-9AA80BA297CD}" type="presParOf" srcId="{BBF34FF2-63A6-486F-A717-87D5D74871A9}" destId="{3CC3539A-EF76-4A4D-B7D2-0E3B8B55A5DB}" srcOrd="1" destOrd="0" presId="urn:microsoft.com/office/officeart/2005/8/layout/hProcess11"/>
    <dgm:cxn modelId="{BA5B7C90-E7D5-4EB5-BB15-D1083A383BD5}" type="presParOf" srcId="{3CC3539A-EF76-4A4D-B7D2-0E3B8B55A5DB}" destId="{49EE0B2B-4D8C-45D3-A0D4-3B4B979CB35B}" srcOrd="0" destOrd="0" presId="urn:microsoft.com/office/officeart/2005/8/layout/hProcess11"/>
    <dgm:cxn modelId="{ABBF4A5D-6B60-486E-B8FB-CA08E2BDC29F}" type="presParOf" srcId="{49EE0B2B-4D8C-45D3-A0D4-3B4B979CB35B}" destId="{84314433-5B0F-42D0-98BF-4B70A969C80D}" srcOrd="0" destOrd="0" presId="urn:microsoft.com/office/officeart/2005/8/layout/hProcess11"/>
    <dgm:cxn modelId="{2FCE90C8-5803-4557-9D0A-E04686B83F49}" type="presParOf" srcId="{49EE0B2B-4D8C-45D3-A0D4-3B4B979CB35B}" destId="{E904171C-BEF3-4FFC-96E2-7D965FBD23ED}" srcOrd="1" destOrd="0" presId="urn:microsoft.com/office/officeart/2005/8/layout/hProcess11"/>
    <dgm:cxn modelId="{0C82CE64-04CB-468E-9846-D24E8EDADA76}" type="presParOf" srcId="{49EE0B2B-4D8C-45D3-A0D4-3B4B979CB35B}" destId="{86B23C13-CB38-47F4-BC08-C83112F43041}" srcOrd="2" destOrd="0" presId="urn:microsoft.com/office/officeart/2005/8/layout/hProcess11"/>
    <dgm:cxn modelId="{3EADA286-227F-4034-BEB2-D399B8FD4B7F}" type="presParOf" srcId="{3CC3539A-EF76-4A4D-B7D2-0E3B8B55A5DB}" destId="{CCB87B7C-9B93-4293-95AA-A45D5CD73740}" srcOrd="1" destOrd="0" presId="urn:microsoft.com/office/officeart/2005/8/layout/hProcess11"/>
    <dgm:cxn modelId="{C04606BB-C98F-4468-A0B2-B2C26BB0FBF7}" type="presParOf" srcId="{3CC3539A-EF76-4A4D-B7D2-0E3B8B55A5DB}" destId="{82C2523B-0834-4044-A784-DAC8181FAE54}" srcOrd="2" destOrd="0" presId="urn:microsoft.com/office/officeart/2005/8/layout/hProcess11"/>
    <dgm:cxn modelId="{5865760A-A8FE-4BFC-8DF7-463C522D41AC}" type="presParOf" srcId="{82C2523B-0834-4044-A784-DAC8181FAE54}" destId="{1901A6F4-9566-4F87-8E23-FC539B18ECA0}" srcOrd="0" destOrd="0" presId="urn:microsoft.com/office/officeart/2005/8/layout/hProcess11"/>
    <dgm:cxn modelId="{2DF569D7-228F-4156-B350-0EA2CDB72F92}" type="presParOf" srcId="{82C2523B-0834-4044-A784-DAC8181FAE54}" destId="{EBF50891-515F-4E24-9F8F-5CEF8E670C45}" srcOrd="1" destOrd="0" presId="urn:microsoft.com/office/officeart/2005/8/layout/hProcess11"/>
    <dgm:cxn modelId="{D2A4CFC2-F4F3-4CE2-96BE-2B7F72D5F32D}" type="presParOf" srcId="{82C2523B-0834-4044-A784-DAC8181FAE54}" destId="{F5C726A1-5FEB-47AB-8F2A-4A2DBE73A880}" srcOrd="2" destOrd="0" presId="urn:microsoft.com/office/officeart/2005/8/layout/hProcess11"/>
    <dgm:cxn modelId="{993296FD-82B4-4352-B397-6DA843E0CD48}" type="presParOf" srcId="{3CC3539A-EF76-4A4D-B7D2-0E3B8B55A5DB}" destId="{2F69EB5C-3F09-447A-8FD2-3D91AA063CDE}" srcOrd="3" destOrd="0" presId="urn:microsoft.com/office/officeart/2005/8/layout/hProcess11"/>
    <dgm:cxn modelId="{35084A35-311F-47BB-98FC-064ED2AD526E}" type="presParOf" srcId="{3CC3539A-EF76-4A4D-B7D2-0E3B8B55A5DB}" destId="{9F1A6127-51FE-465C-BC6E-71B14057278F}" srcOrd="4" destOrd="0" presId="urn:microsoft.com/office/officeart/2005/8/layout/hProcess11"/>
    <dgm:cxn modelId="{278338F2-BCCD-40F0-B8F3-AE726622E8A7}" type="presParOf" srcId="{9F1A6127-51FE-465C-BC6E-71B14057278F}" destId="{B23BFA3C-9B45-402F-9C41-8205656DB98C}" srcOrd="0" destOrd="0" presId="urn:microsoft.com/office/officeart/2005/8/layout/hProcess11"/>
    <dgm:cxn modelId="{03CFD9C1-C9EB-483B-AFC6-8DD692B21FF9}" type="presParOf" srcId="{9F1A6127-51FE-465C-BC6E-71B14057278F}" destId="{D5768C05-AF72-4D74-9C1E-3FB2C8BCD2EA}" srcOrd="1" destOrd="0" presId="urn:microsoft.com/office/officeart/2005/8/layout/hProcess11"/>
    <dgm:cxn modelId="{D0862815-0449-47B4-A2CE-EC797CC1D02E}" type="presParOf" srcId="{9F1A6127-51FE-465C-BC6E-71B14057278F}" destId="{AC4B6477-9669-433A-B502-C917D7D8BE25}" srcOrd="2" destOrd="0" presId="urn:microsoft.com/office/officeart/2005/8/layout/hProcess11"/>
    <dgm:cxn modelId="{797D7270-3D7C-485A-BBCB-39E074F0666C}" type="presParOf" srcId="{3CC3539A-EF76-4A4D-B7D2-0E3B8B55A5DB}" destId="{55B7F856-AAD7-4AF5-8B44-F2EBA4324D16}" srcOrd="5" destOrd="0" presId="urn:microsoft.com/office/officeart/2005/8/layout/hProcess11"/>
    <dgm:cxn modelId="{BD4D53CE-337E-4502-B96C-811B387F49F0}" type="presParOf" srcId="{3CC3539A-EF76-4A4D-B7D2-0E3B8B55A5DB}" destId="{C2FE7346-D618-4222-8AB9-AF6CBEC6B912}" srcOrd="6" destOrd="0" presId="urn:microsoft.com/office/officeart/2005/8/layout/hProcess11"/>
    <dgm:cxn modelId="{E5594BDC-40D8-428B-B05E-2E745D3F4F56}" type="presParOf" srcId="{C2FE7346-D618-4222-8AB9-AF6CBEC6B912}" destId="{6D7170C5-7DAD-45A5-BA21-3BF850E26281}" srcOrd="0" destOrd="0" presId="urn:microsoft.com/office/officeart/2005/8/layout/hProcess11"/>
    <dgm:cxn modelId="{352938C7-CD76-4FD1-B8CD-1166F33F9FBC}" type="presParOf" srcId="{C2FE7346-D618-4222-8AB9-AF6CBEC6B912}" destId="{03B947F7-32B2-4811-B966-91E214728F69}" srcOrd="1" destOrd="0" presId="urn:microsoft.com/office/officeart/2005/8/layout/hProcess11"/>
    <dgm:cxn modelId="{25A05032-CCFB-4BA1-ADE0-A24D551A628B}" type="presParOf" srcId="{C2FE7346-D618-4222-8AB9-AF6CBEC6B912}" destId="{7DCE6972-1F31-4AC0-AE17-278BA414F618}" srcOrd="2" destOrd="0" presId="urn:microsoft.com/office/officeart/2005/8/layout/hProcess11"/>
    <dgm:cxn modelId="{9AD9D8E8-F225-4D99-B2DE-D1EE767511EF}" type="presParOf" srcId="{3CC3539A-EF76-4A4D-B7D2-0E3B8B55A5DB}" destId="{29597587-9100-4433-A251-DBD76C29B42A}" srcOrd="7" destOrd="0" presId="urn:microsoft.com/office/officeart/2005/8/layout/hProcess11"/>
    <dgm:cxn modelId="{F4F32D64-FD54-4452-827B-9499CDD69DE0}" type="presParOf" srcId="{3CC3539A-EF76-4A4D-B7D2-0E3B8B55A5DB}" destId="{FA4E0056-1CE4-4AE9-84CC-C8EEF449824B}" srcOrd="8" destOrd="0" presId="urn:microsoft.com/office/officeart/2005/8/layout/hProcess11"/>
    <dgm:cxn modelId="{93195626-0D11-4BF4-B29B-7A36028A752C}" type="presParOf" srcId="{FA4E0056-1CE4-4AE9-84CC-C8EEF449824B}" destId="{7C6CA2E2-1A0A-46C0-AA3E-D3B9269A5831}" srcOrd="0" destOrd="0" presId="urn:microsoft.com/office/officeart/2005/8/layout/hProcess11"/>
    <dgm:cxn modelId="{11155650-DF16-49AE-9508-59B65027CC22}" type="presParOf" srcId="{FA4E0056-1CE4-4AE9-84CC-C8EEF449824B}" destId="{AAF0300E-C4D1-4656-A534-5B0068FEA496}" srcOrd="1" destOrd="0" presId="urn:microsoft.com/office/officeart/2005/8/layout/hProcess11"/>
    <dgm:cxn modelId="{293DED5C-8B80-498C-9E49-AB742CB81CF9}" type="presParOf" srcId="{FA4E0056-1CE4-4AE9-84CC-C8EEF449824B}" destId="{24C82CDF-5727-4491-8609-69800BA92B76}" srcOrd="2" destOrd="0" presId="urn:microsoft.com/office/officeart/2005/8/layout/hProcess11"/>
    <dgm:cxn modelId="{592E4229-D866-4CE3-A253-BC0F0E864BCD}" type="presParOf" srcId="{3CC3539A-EF76-4A4D-B7D2-0E3B8B55A5DB}" destId="{6A05D493-EB18-4F1B-ABB5-40E6DB2993FF}" srcOrd="9" destOrd="0" presId="urn:microsoft.com/office/officeart/2005/8/layout/hProcess11"/>
    <dgm:cxn modelId="{9A89FC8D-D288-4D67-9490-1C4117EFDE91}" type="presParOf" srcId="{3CC3539A-EF76-4A4D-B7D2-0E3B8B55A5DB}" destId="{4252EE37-1CA0-425A-933C-5000AD1D5033}" srcOrd="10" destOrd="0" presId="urn:microsoft.com/office/officeart/2005/8/layout/hProcess11"/>
    <dgm:cxn modelId="{400692E7-579C-4C99-9522-F2A620E8FD6C}" type="presParOf" srcId="{4252EE37-1CA0-425A-933C-5000AD1D5033}" destId="{406798C9-C44F-42EA-BA9C-A8AB3D17863A}" srcOrd="0" destOrd="0" presId="urn:microsoft.com/office/officeart/2005/8/layout/hProcess11"/>
    <dgm:cxn modelId="{22FE6B92-0709-4958-BA3F-86B3CE793ED8}" type="presParOf" srcId="{4252EE37-1CA0-425A-933C-5000AD1D5033}" destId="{5DB07136-1A68-447C-8E77-062F736EC1A3}" srcOrd="1" destOrd="0" presId="urn:microsoft.com/office/officeart/2005/8/layout/hProcess11"/>
    <dgm:cxn modelId="{2433A125-397D-46AA-9553-EAA7C3C97271}" type="presParOf" srcId="{4252EE37-1CA0-425A-933C-5000AD1D5033}" destId="{D7EDAD1A-BD8C-4777-9AAA-3A7351A54836}" srcOrd="2" destOrd="0" presId="urn:microsoft.com/office/officeart/2005/8/layout/hProcess11"/>
    <dgm:cxn modelId="{309EB1C6-60B0-436A-A494-DC4D9249E31A}" type="presParOf" srcId="{3CC3539A-EF76-4A4D-B7D2-0E3B8B55A5DB}" destId="{D6A547D8-F960-44BF-B0E8-D9490339B575}" srcOrd="11" destOrd="0" presId="urn:microsoft.com/office/officeart/2005/8/layout/hProcess11"/>
    <dgm:cxn modelId="{4BA1151E-A7D1-4924-9628-E7C7FCB83436}" type="presParOf" srcId="{3CC3539A-EF76-4A4D-B7D2-0E3B8B55A5DB}" destId="{A20DF837-9117-49B5-B4D8-282E0D6D5EB1}" srcOrd="12" destOrd="0" presId="urn:microsoft.com/office/officeart/2005/8/layout/hProcess11"/>
    <dgm:cxn modelId="{13AB2489-0015-4732-93CC-2268467E64E8}" type="presParOf" srcId="{A20DF837-9117-49B5-B4D8-282E0D6D5EB1}" destId="{2B49E637-04D0-43EF-802C-1E4B0E8D9E4E}" srcOrd="0" destOrd="0" presId="urn:microsoft.com/office/officeart/2005/8/layout/hProcess11"/>
    <dgm:cxn modelId="{0E8DA869-8677-4964-B299-8DA88286CEAA}" type="presParOf" srcId="{A20DF837-9117-49B5-B4D8-282E0D6D5EB1}" destId="{F066CE64-C5EF-4681-848E-EE279349F38A}" srcOrd="1" destOrd="0" presId="urn:microsoft.com/office/officeart/2005/8/layout/hProcess11"/>
    <dgm:cxn modelId="{B2BEE55F-379D-4141-A404-F0271C312547}" type="presParOf" srcId="{A20DF837-9117-49B5-B4D8-282E0D6D5EB1}" destId="{31CA6D00-3E3B-4D73-BCE4-1F4C8E2F727E}" srcOrd="2" destOrd="0" presId="urn:microsoft.com/office/officeart/2005/8/layout/hProcess11"/>
    <dgm:cxn modelId="{AC7EF0A4-7EB8-4D07-9358-48008B571151}" type="presParOf" srcId="{3CC3539A-EF76-4A4D-B7D2-0E3B8B55A5DB}" destId="{DD65C0E5-6B77-406D-82AC-555ABD8BF4D0}" srcOrd="13" destOrd="0" presId="urn:microsoft.com/office/officeart/2005/8/layout/hProcess11"/>
    <dgm:cxn modelId="{AACC1ED3-8554-4A40-8ED1-9687FDABF5E1}" type="presParOf" srcId="{3CC3539A-EF76-4A4D-B7D2-0E3B8B55A5DB}" destId="{C8226EC8-F6A0-42B0-8EBB-88CE1952DAB3}" srcOrd="14" destOrd="0" presId="urn:microsoft.com/office/officeart/2005/8/layout/hProcess11"/>
    <dgm:cxn modelId="{C9CE0FDA-1F7A-4B88-972F-A2E8BCBE07BF}" type="presParOf" srcId="{C8226EC8-F6A0-42B0-8EBB-88CE1952DAB3}" destId="{8CE97E58-517D-4C61-96EE-9394AD2A3A4C}" srcOrd="0" destOrd="0" presId="urn:microsoft.com/office/officeart/2005/8/layout/hProcess11"/>
    <dgm:cxn modelId="{5D89B3F0-1DD3-4F59-B96B-FB2EE79CE392}" type="presParOf" srcId="{C8226EC8-F6A0-42B0-8EBB-88CE1952DAB3}" destId="{BF0AFA2F-83F9-4564-9481-FC14F476B9F6}" srcOrd="1" destOrd="0" presId="urn:microsoft.com/office/officeart/2005/8/layout/hProcess11"/>
    <dgm:cxn modelId="{AADE1836-02CE-4D5A-B11B-C4DBA54BAF23}" type="presParOf" srcId="{C8226EC8-F6A0-42B0-8EBB-88CE1952DAB3}" destId="{AD1282E4-EC29-4111-B9E6-4ED8506AD6BA}"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5C80D5-D2FD-48BE-8093-AACDEA15857E}">
      <dsp:nvSpPr>
        <dsp:cNvPr id="0" name=""/>
        <dsp:cNvSpPr/>
      </dsp:nvSpPr>
      <dsp:spPr>
        <a:xfrm>
          <a:off x="0" y="1392253"/>
          <a:ext cx="8909416" cy="1856338"/>
        </a:xfrm>
        <a:prstGeom prst="notchedRightArrow">
          <a:avLst/>
        </a:prstGeom>
        <a:solidFill>
          <a:schemeClr val="accent5">
            <a:tint val="40000"/>
            <a:hueOff val="0"/>
            <a:satOff val="0"/>
            <a:lumOff val="0"/>
            <a:alphaOff val="0"/>
          </a:schemeClr>
        </a:solidFill>
        <a:ln>
          <a:solidFill>
            <a:schemeClr val="accent5">
              <a:lumMod val="50000"/>
            </a:schemeClr>
          </a:solidFill>
        </a:ln>
        <a:effectLst/>
      </dsp:spPr>
      <dsp:style>
        <a:lnRef idx="0">
          <a:scrgbClr r="0" g="0" b="0"/>
        </a:lnRef>
        <a:fillRef idx="1">
          <a:scrgbClr r="0" g="0" b="0"/>
        </a:fillRef>
        <a:effectRef idx="0">
          <a:scrgbClr r="0" g="0" b="0"/>
        </a:effectRef>
        <a:fontRef idx="minor"/>
      </dsp:style>
    </dsp:sp>
    <dsp:sp modelId="{84314433-5B0F-42D0-98BF-4B70A969C80D}">
      <dsp:nvSpPr>
        <dsp:cNvPr id="0" name=""/>
        <dsp:cNvSpPr/>
      </dsp:nvSpPr>
      <dsp:spPr>
        <a:xfrm>
          <a:off x="318" y="0"/>
          <a:ext cx="960220" cy="18563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0">
          <a:noAutofit/>
        </a:bodyPr>
        <a:lstStyle/>
        <a:p>
          <a:pPr lvl="0" algn="ctr" defTabSz="533400">
            <a:lnSpc>
              <a:spcPct val="90000"/>
            </a:lnSpc>
            <a:spcBef>
              <a:spcPct val="0"/>
            </a:spcBef>
            <a:spcAft>
              <a:spcPct val="35000"/>
            </a:spcAft>
          </a:pPr>
          <a:r>
            <a:rPr lang="es-EC" sz="1200" kern="1200" dirty="0" smtClean="0">
              <a:latin typeface="Times New Roman" pitchFamily="18" charset="0"/>
              <a:ea typeface="Times New Roman" pitchFamily="18" charset="0"/>
              <a:cs typeface="Times New Roman" pitchFamily="18" charset="0"/>
            </a:rPr>
            <a:t>Descargarse el material e información para del curso</a:t>
          </a:r>
          <a:endParaRPr lang="es-EC" sz="1200" kern="1200" dirty="0"/>
        </a:p>
      </dsp:txBody>
      <dsp:txXfrm>
        <a:off x="318" y="0"/>
        <a:ext cx="960220" cy="1856338"/>
      </dsp:txXfrm>
    </dsp:sp>
    <dsp:sp modelId="{E904171C-BEF3-4FFC-96E2-7D965FBD23ED}">
      <dsp:nvSpPr>
        <dsp:cNvPr id="0" name=""/>
        <dsp:cNvSpPr/>
      </dsp:nvSpPr>
      <dsp:spPr>
        <a:xfrm>
          <a:off x="248385" y="2088380"/>
          <a:ext cx="464084" cy="464084"/>
        </a:xfrm>
        <a:prstGeom prst="ellipse">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1901A6F4-9566-4F87-8E23-FC539B18ECA0}">
      <dsp:nvSpPr>
        <dsp:cNvPr id="0" name=""/>
        <dsp:cNvSpPr/>
      </dsp:nvSpPr>
      <dsp:spPr>
        <a:xfrm>
          <a:off x="1008549" y="2784507"/>
          <a:ext cx="960220" cy="18563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lvl="0" algn="ctr" defTabSz="533400">
            <a:lnSpc>
              <a:spcPct val="90000"/>
            </a:lnSpc>
            <a:spcBef>
              <a:spcPct val="0"/>
            </a:spcBef>
            <a:spcAft>
              <a:spcPct val="35000"/>
            </a:spcAft>
          </a:pPr>
          <a:r>
            <a:rPr lang="es-EC" sz="1200" kern="1200" smtClean="0">
              <a:latin typeface="Times New Roman" pitchFamily="18" charset="0"/>
              <a:ea typeface="Times New Roman" pitchFamily="18" charset="0"/>
              <a:cs typeface="Times New Roman" pitchFamily="18" charset="0"/>
            </a:rPr>
            <a:t>Realizar consultas al tutor</a:t>
          </a:r>
          <a:endParaRPr lang="es-EC" sz="1200" kern="1200" dirty="0" smtClean="0">
            <a:latin typeface="Times New Roman" pitchFamily="18" charset="0"/>
            <a:ea typeface="Times New Roman" pitchFamily="18" charset="0"/>
            <a:cs typeface="Times New Roman" pitchFamily="18" charset="0"/>
          </a:endParaRPr>
        </a:p>
      </dsp:txBody>
      <dsp:txXfrm>
        <a:off x="1008549" y="2784507"/>
        <a:ext cx="960220" cy="1856338"/>
      </dsp:txXfrm>
    </dsp:sp>
    <dsp:sp modelId="{EBF50891-515F-4E24-9F8F-5CEF8E670C45}">
      <dsp:nvSpPr>
        <dsp:cNvPr id="0" name=""/>
        <dsp:cNvSpPr/>
      </dsp:nvSpPr>
      <dsp:spPr>
        <a:xfrm>
          <a:off x="1256617" y="2088380"/>
          <a:ext cx="464084" cy="464084"/>
        </a:xfrm>
        <a:prstGeom prst="ellipse">
          <a:avLst/>
        </a:prstGeom>
        <a:solidFill>
          <a:schemeClr val="accent5">
            <a:hueOff val="-1419125"/>
            <a:satOff val="5687"/>
            <a:lumOff val="1233"/>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B23BFA3C-9B45-402F-9C41-8205656DB98C}">
      <dsp:nvSpPr>
        <dsp:cNvPr id="0" name=""/>
        <dsp:cNvSpPr/>
      </dsp:nvSpPr>
      <dsp:spPr>
        <a:xfrm>
          <a:off x="2016780" y="0"/>
          <a:ext cx="960220" cy="18563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0">
          <a:noAutofit/>
        </a:bodyPr>
        <a:lstStyle/>
        <a:p>
          <a:pPr lvl="0" algn="ctr" defTabSz="533400">
            <a:lnSpc>
              <a:spcPct val="90000"/>
            </a:lnSpc>
            <a:spcBef>
              <a:spcPct val="0"/>
            </a:spcBef>
            <a:spcAft>
              <a:spcPct val="35000"/>
            </a:spcAft>
          </a:pPr>
          <a:r>
            <a:rPr lang="es-EC" sz="1200" kern="1200" smtClean="0">
              <a:latin typeface="Times New Roman" pitchFamily="18" charset="0"/>
              <a:ea typeface="Times New Roman" pitchFamily="18" charset="0"/>
              <a:cs typeface="Times New Roman" pitchFamily="18" charset="0"/>
            </a:rPr>
            <a:t>Participar en los foros, chats, etc.</a:t>
          </a:r>
          <a:endParaRPr lang="es-EC" sz="1200" kern="1200" dirty="0" smtClean="0">
            <a:latin typeface="Times New Roman" pitchFamily="18" charset="0"/>
            <a:ea typeface="Times New Roman" pitchFamily="18" charset="0"/>
            <a:cs typeface="Times New Roman" pitchFamily="18" charset="0"/>
          </a:endParaRPr>
        </a:p>
      </dsp:txBody>
      <dsp:txXfrm>
        <a:off x="2016780" y="0"/>
        <a:ext cx="960220" cy="1856338"/>
      </dsp:txXfrm>
    </dsp:sp>
    <dsp:sp modelId="{D5768C05-AF72-4D74-9C1E-3FB2C8BCD2EA}">
      <dsp:nvSpPr>
        <dsp:cNvPr id="0" name=""/>
        <dsp:cNvSpPr/>
      </dsp:nvSpPr>
      <dsp:spPr>
        <a:xfrm>
          <a:off x="2264848" y="2088380"/>
          <a:ext cx="464084" cy="464084"/>
        </a:xfrm>
        <a:prstGeom prst="ellipse">
          <a:avLst/>
        </a:prstGeom>
        <a:solidFill>
          <a:schemeClr val="accent5">
            <a:hueOff val="-2838251"/>
            <a:satOff val="11375"/>
            <a:lumOff val="2465"/>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6D7170C5-7DAD-45A5-BA21-3BF850E26281}">
      <dsp:nvSpPr>
        <dsp:cNvPr id="0" name=""/>
        <dsp:cNvSpPr/>
      </dsp:nvSpPr>
      <dsp:spPr>
        <a:xfrm>
          <a:off x="3025011" y="2784507"/>
          <a:ext cx="960220" cy="18563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lvl="0" algn="ctr" defTabSz="533400">
            <a:lnSpc>
              <a:spcPct val="90000"/>
            </a:lnSpc>
            <a:spcBef>
              <a:spcPct val="0"/>
            </a:spcBef>
            <a:spcAft>
              <a:spcPct val="35000"/>
            </a:spcAft>
          </a:pPr>
          <a:r>
            <a:rPr lang="es-EC" sz="1200" kern="1200" smtClean="0">
              <a:latin typeface="Times New Roman" pitchFamily="18" charset="0"/>
              <a:ea typeface="Times New Roman" pitchFamily="18" charset="0"/>
              <a:cs typeface="Times New Roman" pitchFamily="18" charset="0"/>
            </a:rPr>
            <a:t>Subir las tareas y/o actividades</a:t>
          </a:r>
          <a:endParaRPr lang="es-EC" sz="1200" kern="1200" dirty="0" smtClean="0">
            <a:latin typeface="Times New Roman" pitchFamily="18" charset="0"/>
            <a:ea typeface="Times New Roman" pitchFamily="18" charset="0"/>
            <a:cs typeface="Times New Roman" pitchFamily="18" charset="0"/>
          </a:endParaRPr>
        </a:p>
      </dsp:txBody>
      <dsp:txXfrm>
        <a:off x="3025011" y="2784507"/>
        <a:ext cx="960220" cy="1856338"/>
      </dsp:txXfrm>
    </dsp:sp>
    <dsp:sp modelId="{03B947F7-32B2-4811-B966-91E214728F69}">
      <dsp:nvSpPr>
        <dsp:cNvPr id="0" name=""/>
        <dsp:cNvSpPr/>
      </dsp:nvSpPr>
      <dsp:spPr>
        <a:xfrm>
          <a:off x="3273079" y="2088380"/>
          <a:ext cx="464084" cy="464084"/>
        </a:xfrm>
        <a:prstGeom prst="ellipse">
          <a:avLst/>
        </a:prstGeom>
        <a:solidFill>
          <a:schemeClr val="accent5">
            <a:hueOff val="-4257376"/>
            <a:satOff val="17062"/>
            <a:lumOff val="3698"/>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7C6CA2E2-1A0A-46C0-AA3E-D3B9269A5831}">
      <dsp:nvSpPr>
        <dsp:cNvPr id="0" name=""/>
        <dsp:cNvSpPr/>
      </dsp:nvSpPr>
      <dsp:spPr>
        <a:xfrm>
          <a:off x="4033242" y="0"/>
          <a:ext cx="960220" cy="18563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0">
          <a:noAutofit/>
        </a:bodyPr>
        <a:lstStyle/>
        <a:p>
          <a:pPr lvl="0" algn="ctr" defTabSz="533400">
            <a:lnSpc>
              <a:spcPct val="90000"/>
            </a:lnSpc>
            <a:spcBef>
              <a:spcPct val="0"/>
            </a:spcBef>
            <a:spcAft>
              <a:spcPct val="35000"/>
            </a:spcAft>
          </a:pPr>
          <a:r>
            <a:rPr lang="es-EC" sz="1200" kern="1200" smtClean="0">
              <a:latin typeface="Times New Roman" pitchFamily="18" charset="0"/>
              <a:ea typeface="Times New Roman" pitchFamily="18" charset="0"/>
              <a:cs typeface="Times New Roman" pitchFamily="18" charset="0"/>
            </a:rPr>
            <a:t>Realizar las evaluaciones</a:t>
          </a:r>
          <a:endParaRPr lang="es-EC" sz="1200" kern="1200" dirty="0" smtClean="0">
            <a:latin typeface="Times New Roman" pitchFamily="18" charset="0"/>
            <a:ea typeface="Times New Roman" pitchFamily="18" charset="0"/>
            <a:cs typeface="Times New Roman" pitchFamily="18" charset="0"/>
          </a:endParaRPr>
        </a:p>
      </dsp:txBody>
      <dsp:txXfrm>
        <a:off x="4033242" y="0"/>
        <a:ext cx="960220" cy="1856338"/>
      </dsp:txXfrm>
    </dsp:sp>
    <dsp:sp modelId="{AAF0300E-C4D1-4656-A534-5B0068FEA496}">
      <dsp:nvSpPr>
        <dsp:cNvPr id="0" name=""/>
        <dsp:cNvSpPr/>
      </dsp:nvSpPr>
      <dsp:spPr>
        <a:xfrm>
          <a:off x="4281310" y="2088380"/>
          <a:ext cx="464084" cy="464084"/>
        </a:xfrm>
        <a:prstGeom prst="ellipse">
          <a:avLst/>
        </a:prstGeom>
        <a:solidFill>
          <a:schemeClr val="accent5">
            <a:hueOff val="-5676501"/>
            <a:satOff val="22749"/>
            <a:lumOff val="493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406798C9-C44F-42EA-BA9C-A8AB3D17863A}">
      <dsp:nvSpPr>
        <dsp:cNvPr id="0" name=""/>
        <dsp:cNvSpPr/>
      </dsp:nvSpPr>
      <dsp:spPr>
        <a:xfrm>
          <a:off x="5041473" y="2784507"/>
          <a:ext cx="960220" cy="18563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lvl="0" algn="ctr" defTabSz="533400">
            <a:lnSpc>
              <a:spcPct val="90000"/>
            </a:lnSpc>
            <a:spcBef>
              <a:spcPct val="0"/>
            </a:spcBef>
            <a:spcAft>
              <a:spcPct val="35000"/>
            </a:spcAft>
          </a:pPr>
          <a:r>
            <a:rPr lang="es-EC" sz="1200" kern="1200" smtClean="0">
              <a:latin typeface="Times New Roman" pitchFamily="18" charset="0"/>
              <a:ea typeface="Times New Roman" pitchFamily="18" charset="0"/>
              <a:cs typeface="Times New Roman" pitchFamily="18" charset="0"/>
            </a:rPr>
            <a:t>Realizar los trabajos</a:t>
          </a:r>
          <a:endParaRPr lang="es-EC" sz="1200" kern="1200" dirty="0" smtClean="0">
            <a:latin typeface="Times New Roman" pitchFamily="18" charset="0"/>
            <a:ea typeface="Times New Roman" pitchFamily="18" charset="0"/>
            <a:cs typeface="Times New Roman" pitchFamily="18" charset="0"/>
          </a:endParaRPr>
        </a:p>
      </dsp:txBody>
      <dsp:txXfrm>
        <a:off x="5041473" y="2784507"/>
        <a:ext cx="960220" cy="1856338"/>
      </dsp:txXfrm>
    </dsp:sp>
    <dsp:sp modelId="{5DB07136-1A68-447C-8E77-062F736EC1A3}">
      <dsp:nvSpPr>
        <dsp:cNvPr id="0" name=""/>
        <dsp:cNvSpPr/>
      </dsp:nvSpPr>
      <dsp:spPr>
        <a:xfrm>
          <a:off x="5289541" y="2088380"/>
          <a:ext cx="464084" cy="464084"/>
        </a:xfrm>
        <a:prstGeom prst="ellipse">
          <a:avLst/>
        </a:prstGeom>
        <a:solidFill>
          <a:schemeClr val="accent5">
            <a:hueOff val="-7095626"/>
            <a:satOff val="28436"/>
            <a:lumOff val="6163"/>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2B49E637-04D0-43EF-802C-1E4B0E8D9E4E}">
      <dsp:nvSpPr>
        <dsp:cNvPr id="0" name=""/>
        <dsp:cNvSpPr/>
      </dsp:nvSpPr>
      <dsp:spPr>
        <a:xfrm>
          <a:off x="6049704" y="0"/>
          <a:ext cx="960220" cy="18563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0">
          <a:noAutofit/>
        </a:bodyPr>
        <a:lstStyle/>
        <a:p>
          <a:pPr lvl="0" algn="ctr" defTabSz="533400">
            <a:lnSpc>
              <a:spcPct val="90000"/>
            </a:lnSpc>
            <a:spcBef>
              <a:spcPct val="0"/>
            </a:spcBef>
            <a:spcAft>
              <a:spcPct val="35000"/>
            </a:spcAft>
          </a:pPr>
          <a:r>
            <a:rPr lang="es-EC" sz="1200" kern="1200" smtClean="0">
              <a:latin typeface="Times New Roman" pitchFamily="18" charset="0"/>
              <a:ea typeface="Times New Roman" pitchFamily="18" charset="0"/>
              <a:cs typeface="Times New Roman" pitchFamily="18" charset="0"/>
            </a:rPr>
            <a:t>Revisar  sus datos personales</a:t>
          </a:r>
          <a:endParaRPr lang="es-EC" sz="1200" kern="1200" dirty="0" smtClean="0">
            <a:latin typeface="Times New Roman" pitchFamily="18" charset="0"/>
            <a:ea typeface="Times New Roman" pitchFamily="18" charset="0"/>
            <a:cs typeface="Times New Roman" pitchFamily="18" charset="0"/>
          </a:endParaRPr>
        </a:p>
      </dsp:txBody>
      <dsp:txXfrm>
        <a:off x="6049704" y="0"/>
        <a:ext cx="960220" cy="1856338"/>
      </dsp:txXfrm>
    </dsp:sp>
    <dsp:sp modelId="{F066CE64-C5EF-4681-848E-EE279349F38A}">
      <dsp:nvSpPr>
        <dsp:cNvPr id="0" name=""/>
        <dsp:cNvSpPr/>
      </dsp:nvSpPr>
      <dsp:spPr>
        <a:xfrm>
          <a:off x="6297772" y="2088380"/>
          <a:ext cx="464084" cy="464084"/>
        </a:xfrm>
        <a:prstGeom prst="ellipse">
          <a:avLst/>
        </a:prstGeom>
        <a:solidFill>
          <a:schemeClr val="accent5">
            <a:hueOff val="-8514751"/>
            <a:satOff val="34124"/>
            <a:lumOff val="7395"/>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8CE97E58-517D-4C61-96EE-9394AD2A3A4C}">
      <dsp:nvSpPr>
        <dsp:cNvPr id="0" name=""/>
        <dsp:cNvSpPr/>
      </dsp:nvSpPr>
      <dsp:spPr>
        <a:xfrm>
          <a:off x="7057936" y="2784507"/>
          <a:ext cx="960220" cy="18563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lvl="0" algn="ctr" defTabSz="533400">
            <a:lnSpc>
              <a:spcPct val="90000"/>
            </a:lnSpc>
            <a:spcBef>
              <a:spcPct val="0"/>
            </a:spcBef>
            <a:spcAft>
              <a:spcPct val="35000"/>
            </a:spcAft>
          </a:pPr>
          <a:r>
            <a:rPr lang="es-EC" sz="1200" kern="1200" smtClean="0">
              <a:latin typeface="Times New Roman" pitchFamily="18" charset="0"/>
              <a:ea typeface="Times New Roman" pitchFamily="18" charset="0"/>
              <a:cs typeface="Times New Roman" pitchFamily="18" charset="0"/>
            </a:rPr>
            <a:t>Llevar un control total de sus cursos</a:t>
          </a:r>
          <a:endParaRPr lang="es-EC" sz="1200" kern="1200" dirty="0" smtClean="0">
            <a:latin typeface="Times New Roman" pitchFamily="18" charset="0"/>
            <a:ea typeface="Times New Roman" pitchFamily="18" charset="0"/>
            <a:cs typeface="Times New Roman" pitchFamily="18" charset="0"/>
          </a:endParaRPr>
        </a:p>
      </dsp:txBody>
      <dsp:txXfrm>
        <a:off x="7057936" y="2784507"/>
        <a:ext cx="960220" cy="1856338"/>
      </dsp:txXfrm>
    </dsp:sp>
    <dsp:sp modelId="{BF0AFA2F-83F9-4564-9481-FC14F476B9F6}">
      <dsp:nvSpPr>
        <dsp:cNvPr id="0" name=""/>
        <dsp:cNvSpPr/>
      </dsp:nvSpPr>
      <dsp:spPr>
        <a:xfrm>
          <a:off x="7306003" y="2088380"/>
          <a:ext cx="464084" cy="464084"/>
        </a:xfrm>
        <a:prstGeom prst="ellipse">
          <a:avLst/>
        </a:prstGeom>
        <a:solidFill>
          <a:schemeClr val="accent5">
            <a:hueOff val="-9933876"/>
            <a:satOff val="39811"/>
            <a:lumOff val="8628"/>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6F32955E-7D2F-4C32-96B3-CCE981C1E47C}" type="datetimeFigureOut">
              <a:rPr lang="es-EC" smtClean="0"/>
              <a:t>19/10/2018</a:t>
            </a:fld>
            <a:endParaRPr lang="es-EC"/>
          </a:p>
        </p:txBody>
      </p:sp>
      <p:sp>
        <p:nvSpPr>
          <p:cNvPr id="5" name="Marcador de pie de página 4"/>
          <p:cNvSpPr>
            <a:spLocks noGrp="1"/>
          </p:cNvSpPr>
          <p:nvPr>
            <p:ph type="ftr" sz="quarter" idx="11"/>
          </p:nvPr>
        </p:nvSpPr>
        <p:spPr/>
        <p:txBody>
          <a:bodyPr/>
          <a:lstStyle/>
          <a:p>
            <a:endParaRPr lang="es-EC"/>
          </a:p>
        </p:txBody>
      </p:sp>
      <p:sp>
        <p:nvSpPr>
          <p:cNvPr id="6" name="Marcador de número de diapositiva 5"/>
          <p:cNvSpPr>
            <a:spLocks noGrp="1"/>
          </p:cNvSpPr>
          <p:nvPr>
            <p:ph type="sldNum" sz="quarter" idx="12"/>
          </p:nvPr>
        </p:nvSpPr>
        <p:spPr/>
        <p:txBody>
          <a:bodyPr/>
          <a:lstStyle/>
          <a:p>
            <a:fld id="{992B0AED-2D1F-41A4-9098-12BAFC2CA561}" type="slidenum">
              <a:rPr lang="es-EC" smtClean="0"/>
              <a:t>‹Nº›</a:t>
            </a:fld>
            <a:endParaRPr lang="es-EC"/>
          </a:p>
        </p:txBody>
      </p:sp>
    </p:spTree>
    <p:extLst>
      <p:ext uri="{BB962C8B-B14F-4D97-AF65-F5344CB8AC3E}">
        <p14:creationId xmlns:p14="http://schemas.microsoft.com/office/powerpoint/2010/main" val="3832161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6F32955E-7D2F-4C32-96B3-CCE981C1E47C}" type="datetimeFigureOut">
              <a:rPr lang="es-EC" smtClean="0"/>
              <a:t>19/10/2018</a:t>
            </a:fld>
            <a:endParaRPr lang="es-EC"/>
          </a:p>
        </p:txBody>
      </p:sp>
      <p:sp>
        <p:nvSpPr>
          <p:cNvPr id="5" name="Marcador de pie de página 4"/>
          <p:cNvSpPr>
            <a:spLocks noGrp="1"/>
          </p:cNvSpPr>
          <p:nvPr>
            <p:ph type="ftr" sz="quarter" idx="11"/>
          </p:nvPr>
        </p:nvSpPr>
        <p:spPr/>
        <p:txBody>
          <a:bodyPr/>
          <a:lstStyle/>
          <a:p>
            <a:endParaRPr lang="es-EC"/>
          </a:p>
        </p:txBody>
      </p:sp>
      <p:sp>
        <p:nvSpPr>
          <p:cNvPr id="6" name="Marcador de número de diapositiva 5"/>
          <p:cNvSpPr>
            <a:spLocks noGrp="1"/>
          </p:cNvSpPr>
          <p:nvPr>
            <p:ph type="sldNum" sz="quarter" idx="12"/>
          </p:nvPr>
        </p:nvSpPr>
        <p:spPr/>
        <p:txBody>
          <a:bodyPr/>
          <a:lstStyle/>
          <a:p>
            <a:fld id="{992B0AED-2D1F-41A4-9098-12BAFC2CA561}" type="slidenum">
              <a:rPr lang="es-EC" smtClean="0"/>
              <a:t>‹Nº›</a:t>
            </a:fld>
            <a:endParaRPr lang="es-EC"/>
          </a:p>
        </p:txBody>
      </p:sp>
    </p:spTree>
    <p:extLst>
      <p:ext uri="{BB962C8B-B14F-4D97-AF65-F5344CB8AC3E}">
        <p14:creationId xmlns:p14="http://schemas.microsoft.com/office/powerpoint/2010/main" val="1260179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6F32955E-7D2F-4C32-96B3-CCE981C1E47C}" type="datetimeFigureOut">
              <a:rPr lang="es-EC" smtClean="0"/>
              <a:t>19/10/2018</a:t>
            </a:fld>
            <a:endParaRPr lang="es-EC"/>
          </a:p>
        </p:txBody>
      </p:sp>
      <p:sp>
        <p:nvSpPr>
          <p:cNvPr id="5" name="Marcador de pie de página 4"/>
          <p:cNvSpPr>
            <a:spLocks noGrp="1"/>
          </p:cNvSpPr>
          <p:nvPr>
            <p:ph type="ftr" sz="quarter" idx="11"/>
          </p:nvPr>
        </p:nvSpPr>
        <p:spPr/>
        <p:txBody>
          <a:bodyPr/>
          <a:lstStyle/>
          <a:p>
            <a:endParaRPr lang="es-EC"/>
          </a:p>
        </p:txBody>
      </p:sp>
      <p:sp>
        <p:nvSpPr>
          <p:cNvPr id="6" name="Marcador de número de diapositiva 5"/>
          <p:cNvSpPr>
            <a:spLocks noGrp="1"/>
          </p:cNvSpPr>
          <p:nvPr>
            <p:ph type="sldNum" sz="quarter" idx="12"/>
          </p:nvPr>
        </p:nvSpPr>
        <p:spPr/>
        <p:txBody>
          <a:bodyPr/>
          <a:lstStyle/>
          <a:p>
            <a:fld id="{992B0AED-2D1F-41A4-9098-12BAFC2CA561}" type="slidenum">
              <a:rPr lang="es-EC" smtClean="0"/>
              <a:t>‹Nº›</a:t>
            </a:fld>
            <a:endParaRPr lang="es-EC"/>
          </a:p>
        </p:txBody>
      </p:sp>
    </p:spTree>
    <p:extLst>
      <p:ext uri="{BB962C8B-B14F-4D97-AF65-F5344CB8AC3E}">
        <p14:creationId xmlns:p14="http://schemas.microsoft.com/office/powerpoint/2010/main" val="3309198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6F32955E-7D2F-4C32-96B3-CCE981C1E47C}" type="datetimeFigureOut">
              <a:rPr lang="es-EC" smtClean="0"/>
              <a:t>19/10/2018</a:t>
            </a:fld>
            <a:endParaRPr lang="es-EC"/>
          </a:p>
        </p:txBody>
      </p:sp>
      <p:sp>
        <p:nvSpPr>
          <p:cNvPr id="5" name="Marcador de pie de página 4"/>
          <p:cNvSpPr>
            <a:spLocks noGrp="1"/>
          </p:cNvSpPr>
          <p:nvPr>
            <p:ph type="ftr" sz="quarter" idx="11"/>
          </p:nvPr>
        </p:nvSpPr>
        <p:spPr/>
        <p:txBody>
          <a:bodyPr/>
          <a:lstStyle/>
          <a:p>
            <a:endParaRPr lang="es-EC"/>
          </a:p>
        </p:txBody>
      </p:sp>
      <p:sp>
        <p:nvSpPr>
          <p:cNvPr id="6" name="Marcador de número de diapositiva 5"/>
          <p:cNvSpPr>
            <a:spLocks noGrp="1"/>
          </p:cNvSpPr>
          <p:nvPr>
            <p:ph type="sldNum" sz="quarter" idx="12"/>
          </p:nvPr>
        </p:nvSpPr>
        <p:spPr/>
        <p:txBody>
          <a:bodyPr/>
          <a:lstStyle/>
          <a:p>
            <a:fld id="{992B0AED-2D1F-41A4-9098-12BAFC2CA561}" type="slidenum">
              <a:rPr lang="es-EC" smtClean="0"/>
              <a:t>‹Nº›</a:t>
            </a:fld>
            <a:endParaRPr lang="es-EC"/>
          </a:p>
        </p:txBody>
      </p:sp>
    </p:spTree>
    <p:extLst>
      <p:ext uri="{BB962C8B-B14F-4D97-AF65-F5344CB8AC3E}">
        <p14:creationId xmlns:p14="http://schemas.microsoft.com/office/powerpoint/2010/main" val="175262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6F32955E-7D2F-4C32-96B3-CCE981C1E47C}" type="datetimeFigureOut">
              <a:rPr lang="es-EC" smtClean="0"/>
              <a:t>19/10/2018</a:t>
            </a:fld>
            <a:endParaRPr lang="es-EC"/>
          </a:p>
        </p:txBody>
      </p:sp>
      <p:sp>
        <p:nvSpPr>
          <p:cNvPr id="5" name="Marcador de pie de página 4"/>
          <p:cNvSpPr>
            <a:spLocks noGrp="1"/>
          </p:cNvSpPr>
          <p:nvPr>
            <p:ph type="ftr" sz="quarter" idx="11"/>
          </p:nvPr>
        </p:nvSpPr>
        <p:spPr/>
        <p:txBody>
          <a:bodyPr/>
          <a:lstStyle/>
          <a:p>
            <a:endParaRPr lang="es-EC"/>
          </a:p>
        </p:txBody>
      </p:sp>
      <p:sp>
        <p:nvSpPr>
          <p:cNvPr id="6" name="Marcador de número de diapositiva 5"/>
          <p:cNvSpPr>
            <a:spLocks noGrp="1"/>
          </p:cNvSpPr>
          <p:nvPr>
            <p:ph type="sldNum" sz="quarter" idx="12"/>
          </p:nvPr>
        </p:nvSpPr>
        <p:spPr/>
        <p:txBody>
          <a:bodyPr/>
          <a:lstStyle/>
          <a:p>
            <a:fld id="{992B0AED-2D1F-41A4-9098-12BAFC2CA561}" type="slidenum">
              <a:rPr lang="es-EC" smtClean="0"/>
              <a:t>‹Nº›</a:t>
            </a:fld>
            <a:endParaRPr lang="es-EC"/>
          </a:p>
        </p:txBody>
      </p:sp>
    </p:spTree>
    <p:extLst>
      <p:ext uri="{BB962C8B-B14F-4D97-AF65-F5344CB8AC3E}">
        <p14:creationId xmlns:p14="http://schemas.microsoft.com/office/powerpoint/2010/main" val="27501085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6F32955E-7D2F-4C32-96B3-CCE981C1E47C}" type="datetimeFigureOut">
              <a:rPr lang="es-EC" smtClean="0"/>
              <a:t>19/10/2018</a:t>
            </a:fld>
            <a:endParaRPr lang="es-EC"/>
          </a:p>
        </p:txBody>
      </p:sp>
      <p:sp>
        <p:nvSpPr>
          <p:cNvPr id="6" name="Marcador de pie de página 5"/>
          <p:cNvSpPr>
            <a:spLocks noGrp="1"/>
          </p:cNvSpPr>
          <p:nvPr>
            <p:ph type="ftr" sz="quarter" idx="11"/>
          </p:nvPr>
        </p:nvSpPr>
        <p:spPr/>
        <p:txBody>
          <a:bodyPr/>
          <a:lstStyle/>
          <a:p>
            <a:endParaRPr lang="es-EC"/>
          </a:p>
        </p:txBody>
      </p:sp>
      <p:sp>
        <p:nvSpPr>
          <p:cNvPr id="7" name="Marcador de número de diapositiva 6"/>
          <p:cNvSpPr>
            <a:spLocks noGrp="1"/>
          </p:cNvSpPr>
          <p:nvPr>
            <p:ph type="sldNum" sz="quarter" idx="12"/>
          </p:nvPr>
        </p:nvSpPr>
        <p:spPr/>
        <p:txBody>
          <a:bodyPr/>
          <a:lstStyle/>
          <a:p>
            <a:fld id="{992B0AED-2D1F-41A4-9098-12BAFC2CA561}" type="slidenum">
              <a:rPr lang="es-EC" smtClean="0"/>
              <a:t>‹Nº›</a:t>
            </a:fld>
            <a:endParaRPr lang="es-EC"/>
          </a:p>
        </p:txBody>
      </p:sp>
    </p:spTree>
    <p:extLst>
      <p:ext uri="{BB962C8B-B14F-4D97-AF65-F5344CB8AC3E}">
        <p14:creationId xmlns:p14="http://schemas.microsoft.com/office/powerpoint/2010/main" val="2209045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6F32955E-7D2F-4C32-96B3-CCE981C1E47C}" type="datetimeFigureOut">
              <a:rPr lang="es-EC" smtClean="0"/>
              <a:t>19/10/2018</a:t>
            </a:fld>
            <a:endParaRPr lang="es-EC"/>
          </a:p>
        </p:txBody>
      </p:sp>
      <p:sp>
        <p:nvSpPr>
          <p:cNvPr id="8" name="Marcador de pie de página 7"/>
          <p:cNvSpPr>
            <a:spLocks noGrp="1"/>
          </p:cNvSpPr>
          <p:nvPr>
            <p:ph type="ftr" sz="quarter" idx="11"/>
          </p:nvPr>
        </p:nvSpPr>
        <p:spPr/>
        <p:txBody>
          <a:bodyPr/>
          <a:lstStyle/>
          <a:p>
            <a:endParaRPr lang="es-EC"/>
          </a:p>
        </p:txBody>
      </p:sp>
      <p:sp>
        <p:nvSpPr>
          <p:cNvPr id="9" name="Marcador de número de diapositiva 8"/>
          <p:cNvSpPr>
            <a:spLocks noGrp="1"/>
          </p:cNvSpPr>
          <p:nvPr>
            <p:ph type="sldNum" sz="quarter" idx="12"/>
          </p:nvPr>
        </p:nvSpPr>
        <p:spPr/>
        <p:txBody>
          <a:bodyPr/>
          <a:lstStyle/>
          <a:p>
            <a:fld id="{992B0AED-2D1F-41A4-9098-12BAFC2CA561}" type="slidenum">
              <a:rPr lang="es-EC" smtClean="0"/>
              <a:t>‹Nº›</a:t>
            </a:fld>
            <a:endParaRPr lang="es-EC"/>
          </a:p>
        </p:txBody>
      </p:sp>
    </p:spTree>
    <p:extLst>
      <p:ext uri="{BB962C8B-B14F-4D97-AF65-F5344CB8AC3E}">
        <p14:creationId xmlns:p14="http://schemas.microsoft.com/office/powerpoint/2010/main" val="2471194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6F32955E-7D2F-4C32-96B3-CCE981C1E47C}" type="datetimeFigureOut">
              <a:rPr lang="es-EC" smtClean="0"/>
              <a:t>19/10/2018</a:t>
            </a:fld>
            <a:endParaRPr lang="es-EC"/>
          </a:p>
        </p:txBody>
      </p:sp>
      <p:sp>
        <p:nvSpPr>
          <p:cNvPr id="4" name="Marcador de pie de página 3"/>
          <p:cNvSpPr>
            <a:spLocks noGrp="1"/>
          </p:cNvSpPr>
          <p:nvPr>
            <p:ph type="ftr" sz="quarter" idx="11"/>
          </p:nvPr>
        </p:nvSpPr>
        <p:spPr/>
        <p:txBody>
          <a:bodyPr/>
          <a:lstStyle/>
          <a:p>
            <a:endParaRPr lang="es-EC"/>
          </a:p>
        </p:txBody>
      </p:sp>
      <p:sp>
        <p:nvSpPr>
          <p:cNvPr id="5" name="Marcador de número de diapositiva 4"/>
          <p:cNvSpPr>
            <a:spLocks noGrp="1"/>
          </p:cNvSpPr>
          <p:nvPr>
            <p:ph type="sldNum" sz="quarter" idx="12"/>
          </p:nvPr>
        </p:nvSpPr>
        <p:spPr/>
        <p:txBody>
          <a:bodyPr/>
          <a:lstStyle/>
          <a:p>
            <a:fld id="{992B0AED-2D1F-41A4-9098-12BAFC2CA561}" type="slidenum">
              <a:rPr lang="es-EC" smtClean="0"/>
              <a:t>‹Nº›</a:t>
            </a:fld>
            <a:endParaRPr lang="es-EC"/>
          </a:p>
        </p:txBody>
      </p:sp>
    </p:spTree>
    <p:extLst>
      <p:ext uri="{BB962C8B-B14F-4D97-AF65-F5344CB8AC3E}">
        <p14:creationId xmlns:p14="http://schemas.microsoft.com/office/powerpoint/2010/main" val="787960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F32955E-7D2F-4C32-96B3-CCE981C1E47C}" type="datetimeFigureOut">
              <a:rPr lang="es-EC" smtClean="0"/>
              <a:t>19/10/2018</a:t>
            </a:fld>
            <a:endParaRPr lang="es-EC"/>
          </a:p>
        </p:txBody>
      </p:sp>
      <p:sp>
        <p:nvSpPr>
          <p:cNvPr id="3" name="Marcador de pie de página 2"/>
          <p:cNvSpPr>
            <a:spLocks noGrp="1"/>
          </p:cNvSpPr>
          <p:nvPr>
            <p:ph type="ftr" sz="quarter" idx="11"/>
          </p:nvPr>
        </p:nvSpPr>
        <p:spPr/>
        <p:txBody>
          <a:bodyPr/>
          <a:lstStyle/>
          <a:p>
            <a:endParaRPr lang="es-EC"/>
          </a:p>
        </p:txBody>
      </p:sp>
      <p:sp>
        <p:nvSpPr>
          <p:cNvPr id="4" name="Marcador de número de diapositiva 3"/>
          <p:cNvSpPr>
            <a:spLocks noGrp="1"/>
          </p:cNvSpPr>
          <p:nvPr>
            <p:ph type="sldNum" sz="quarter" idx="12"/>
          </p:nvPr>
        </p:nvSpPr>
        <p:spPr/>
        <p:txBody>
          <a:bodyPr/>
          <a:lstStyle/>
          <a:p>
            <a:fld id="{992B0AED-2D1F-41A4-9098-12BAFC2CA561}" type="slidenum">
              <a:rPr lang="es-EC" smtClean="0"/>
              <a:t>‹Nº›</a:t>
            </a:fld>
            <a:endParaRPr lang="es-EC"/>
          </a:p>
        </p:txBody>
      </p:sp>
    </p:spTree>
    <p:extLst>
      <p:ext uri="{BB962C8B-B14F-4D97-AF65-F5344CB8AC3E}">
        <p14:creationId xmlns:p14="http://schemas.microsoft.com/office/powerpoint/2010/main" val="833119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6F32955E-7D2F-4C32-96B3-CCE981C1E47C}" type="datetimeFigureOut">
              <a:rPr lang="es-EC" smtClean="0"/>
              <a:t>19/10/2018</a:t>
            </a:fld>
            <a:endParaRPr lang="es-EC"/>
          </a:p>
        </p:txBody>
      </p:sp>
      <p:sp>
        <p:nvSpPr>
          <p:cNvPr id="6" name="Marcador de pie de página 5"/>
          <p:cNvSpPr>
            <a:spLocks noGrp="1"/>
          </p:cNvSpPr>
          <p:nvPr>
            <p:ph type="ftr" sz="quarter" idx="11"/>
          </p:nvPr>
        </p:nvSpPr>
        <p:spPr/>
        <p:txBody>
          <a:bodyPr/>
          <a:lstStyle/>
          <a:p>
            <a:endParaRPr lang="es-EC"/>
          </a:p>
        </p:txBody>
      </p:sp>
      <p:sp>
        <p:nvSpPr>
          <p:cNvPr id="7" name="Marcador de número de diapositiva 6"/>
          <p:cNvSpPr>
            <a:spLocks noGrp="1"/>
          </p:cNvSpPr>
          <p:nvPr>
            <p:ph type="sldNum" sz="quarter" idx="12"/>
          </p:nvPr>
        </p:nvSpPr>
        <p:spPr/>
        <p:txBody>
          <a:bodyPr/>
          <a:lstStyle/>
          <a:p>
            <a:fld id="{992B0AED-2D1F-41A4-9098-12BAFC2CA561}" type="slidenum">
              <a:rPr lang="es-EC" smtClean="0"/>
              <a:t>‹Nº›</a:t>
            </a:fld>
            <a:endParaRPr lang="es-EC"/>
          </a:p>
        </p:txBody>
      </p:sp>
    </p:spTree>
    <p:extLst>
      <p:ext uri="{BB962C8B-B14F-4D97-AF65-F5344CB8AC3E}">
        <p14:creationId xmlns:p14="http://schemas.microsoft.com/office/powerpoint/2010/main" val="2778141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6F32955E-7D2F-4C32-96B3-CCE981C1E47C}" type="datetimeFigureOut">
              <a:rPr lang="es-EC" smtClean="0"/>
              <a:t>19/10/2018</a:t>
            </a:fld>
            <a:endParaRPr lang="es-EC"/>
          </a:p>
        </p:txBody>
      </p:sp>
      <p:sp>
        <p:nvSpPr>
          <p:cNvPr id="6" name="Marcador de pie de página 5"/>
          <p:cNvSpPr>
            <a:spLocks noGrp="1"/>
          </p:cNvSpPr>
          <p:nvPr>
            <p:ph type="ftr" sz="quarter" idx="11"/>
          </p:nvPr>
        </p:nvSpPr>
        <p:spPr/>
        <p:txBody>
          <a:bodyPr/>
          <a:lstStyle/>
          <a:p>
            <a:endParaRPr lang="es-EC"/>
          </a:p>
        </p:txBody>
      </p:sp>
      <p:sp>
        <p:nvSpPr>
          <p:cNvPr id="7" name="Marcador de número de diapositiva 6"/>
          <p:cNvSpPr>
            <a:spLocks noGrp="1"/>
          </p:cNvSpPr>
          <p:nvPr>
            <p:ph type="sldNum" sz="quarter" idx="12"/>
          </p:nvPr>
        </p:nvSpPr>
        <p:spPr/>
        <p:txBody>
          <a:bodyPr/>
          <a:lstStyle/>
          <a:p>
            <a:fld id="{992B0AED-2D1F-41A4-9098-12BAFC2CA561}" type="slidenum">
              <a:rPr lang="es-EC" smtClean="0"/>
              <a:t>‹Nº›</a:t>
            </a:fld>
            <a:endParaRPr lang="es-EC"/>
          </a:p>
        </p:txBody>
      </p:sp>
    </p:spTree>
    <p:extLst>
      <p:ext uri="{BB962C8B-B14F-4D97-AF65-F5344CB8AC3E}">
        <p14:creationId xmlns:p14="http://schemas.microsoft.com/office/powerpoint/2010/main" val="1355499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72000"/>
            <a:lum/>
          </a:blip>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32955E-7D2F-4C32-96B3-CCE981C1E47C}" type="datetimeFigureOut">
              <a:rPr lang="es-EC" smtClean="0"/>
              <a:t>19/10/2018</a:t>
            </a:fld>
            <a:endParaRPr lang="es-EC"/>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2B0AED-2D1F-41A4-9098-12BAFC2CA561}" type="slidenum">
              <a:rPr lang="es-EC" smtClean="0"/>
              <a:t>‹Nº›</a:t>
            </a:fld>
            <a:endParaRPr lang="es-EC"/>
          </a:p>
        </p:txBody>
      </p:sp>
    </p:spTree>
    <p:extLst>
      <p:ext uri="{BB962C8B-B14F-4D97-AF65-F5344CB8AC3E}">
        <p14:creationId xmlns:p14="http://schemas.microsoft.com/office/powerpoint/2010/main" val="311408888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redondeado"/>
          <p:cNvSpPr/>
          <p:nvPr/>
        </p:nvSpPr>
        <p:spPr>
          <a:xfrm>
            <a:off x="121156" y="2564904"/>
            <a:ext cx="8892480" cy="2232248"/>
          </a:xfrm>
          <a:prstGeom prst="roundRect">
            <a:avLst>
              <a:gd name="adj" fmla="val 50000"/>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s-EC"/>
          </a:p>
        </p:txBody>
      </p:sp>
      <p:sp>
        <p:nvSpPr>
          <p:cNvPr id="2" name="1 Título"/>
          <p:cNvSpPr>
            <a:spLocks noGrp="1"/>
          </p:cNvSpPr>
          <p:nvPr>
            <p:ph type="ctrTitle"/>
          </p:nvPr>
        </p:nvSpPr>
        <p:spPr>
          <a:xfrm>
            <a:off x="715466" y="2947804"/>
            <a:ext cx="7772400" cy="1470025"/>
          </a:xfrm>
        </p:spPr>
        <p:txBody>
          <a:bodyPr>
            <a:normAutofit fontScale="90000"/>
          </a:bodyPr>
          <a:lstStyle/>
          <a:p>
            <a:r>
              <a:rPr lang="es-EC" b="1" dirty="0" smtClean="0"/>
              <a:t>Manejo del Sistema Unificado de Información de las Organizaciones  sociales - SUIOS</a:t>
            </a:r>
            <a:endParaRPr lang="es-EC" b="1" dirty="0"/>
          </a:p>
        </p:txBody>
      </p:sp>
      <p:sp>
        <p:nvSpPr>
          <p:cNvPr id="3" name="2 Subtítulo"/>
          <p:cNvSpPr>
            <a:spLocks noGrp="1"/>
          </p:cNvSpPr>
          <p:nvPr>
            <p:ph type="subTitle" idx="1"/>
          </p:nvPr>
        </p:nvSpPr>
        <p:spPr>
          <a:xfrm>
            <a:off x="1401266" y="5445224"/>
            <a:ext cx="6400800" cy="1176536"/>
          </a:xfrm>
        </p:spPr>
        <p:txBody>
          <a:bodyPr>
            <a:normAutofit fontScale="85000" lnSpcReduction="20000"/>
          </a:bodyPr>
          <a:lstStyle/>
          <a:p>
            <a:r>
              <a:rPr lang="es-EC" b="1" dirty="0" smtClean="0"/>
              <a:t>Registro de los trámites administrativos de las organizaciones bajo el Ministerio de Agricultura.</a:t>
            </a:r>
            <a:endParaRPr lang="es-EC" b="1" dirty="0"/>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2375" y="260648"/>
            <a:ext cx="8118582" cy="1496030"/>
          </a:xfrm>
          <a:prstGeom prst="rect">
            <a:avLst/>
          </a:prstGeom>
        </p:spPr>
      </p:pic>
    </p:spTree>
    <p:extLst>
      <p:ext uri="{BB962C8B-B14F-4D97-AF65-F5344CB8AC3E}">
        <p14:creationId xmlns:p14="http://schemas.microsoft.com/office/powerpoint/2010/main" val="389963781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rotWithShape="1">
          <a:blip r:embed="rId2">
            <a:duotone>
              <a:schemeClr val="bg2">
                <a:shade val="45000"/>
                <a:satMod val="135000"/>
              </a:schemeClr>
              <a:prstClr val="white"/>
            </a:duotone>
            <a:extLst>
              <a:ext uri="{28A0092B-C50C-407E-A947-70E740481C1C}">
                <a14:useLocalDpi xmlns:a14="http://schemas.microsoft.com/office/drawing/2010/main" val="0"/>
              </a:ext>
            </a:extLst>
          </a:blip>
          <a:srcRect t="28419" r="55434" b="17336"/>
          <a:stretch/>
        </p:blipFill>
        <p:spPr>
          <a:xfrm>
            <a:off x="5436096" y="-5680"/>
            <a:ext cx="3618145" cy="811530"/>
          </a:xfrm>
          <a:prstGeom prst="rect">
            <a:avLst/>
          </a:prstGeom>
        </p:spPr>
      </p:pic>
      <p:sp>
        <p:nvSpPr>
          <p:cNvPr id="2" name="1 Título"/>
          <p:cNvSpPr>
            <a:spLocks noGrp="1"/>
          </p:cNvSpPr>
          <p:nvPr>
            <p:ph type="title"/>
          </p:nvPr>
        </p:nvSpPr>
        <p:spPr>
          <a:xfrm>
            <a:off x="467544" y="805850"/>
            <a:ext cx="8229600" cy="1143000"/>
          </a:xfrm>
        </p:spPr>
        <p:txBody>
          <a:bodyPr/>
          <a:lstStyle/>
          <a:p>
            <a:pPr algn="l"/>
            <a:r>
              <a:rPr lang="es-EC" b="1" u="sng" dirty="0" smtClean="0">
                <a:solidFill>
                  <a:srgbClr val="0070C0"/>
                </a:solidFill>
              </a:rPr>
              <a:t>Antecedentes</a:t>
            </a:r>
            <a:endParaRPr lang="es-EC" b="1" u="sng" dirty="0">
              <a:solidFill>
                <a:srgbClr val="0070C0"/>
              </a:solidFill>
            </a:endParaRPr>
          </a:p>
        </p:txBody>
      </p:sp>
      <p:sp>
        <p:nvSpPr>
          <p:cNvPr id="3" name="2 Marcador de contenido"/>
          <p:cNvSpPr>
            <a:spLocks noGrp="1"/>
          </p:cNvSpPr>
          <p:nvPr>
            <p:ph idx="1"/>
          </p:nvPr>
        </p:nvSpPr>
        <p:spPr>
          <a:xfrm>
            <a:off x="590872" y="2636912"/>
            <a:ext cx="8229600" cy="3888432"/>
          </a:xfrm>
        </p:spPr>
        <p:txBody>
          <a:bodyPr>
            <a:normAutofit fontScale="77500" lnSpcReduction="20000"/>
          </a:bodyPr>
          <a:lstStyle/>
          <a:p>
            <a:pPr marL="0" indent="0" algn="just">
              <a:lnSpc>
                <a:spcPct val="134000"/>
              </a:lnSpc>
              <a:buNone/>
            </a:pPr>
            <a:r>
              <a:rPr lang="es-ES" dirty="0">
                <a:solidFill>
                  <a:srgbClr val="002060"/>
                </a:solidFill>
              </a:rPr>
              <a:t>En el Marco de la articulación y coordinación Interinstitucional entre el Ministerio de Agricultura y </a:t>
            </a:r>
            <a:r>
              <a:rPr lang="es-ES" dirty="0" smtClean="0">
                <a:solidFill>
                  <a:srgbClr val="002060"/>
                </a:solidFill>
              </a:rPr>
              <a:t> Ganadería – MAG y la </a:t>
            </a:r>
            <a:r>
              <a:rPr lang="es-ES" dirty="0">
                <a:solidFill>
                  <a:srgbClr val="002060"/>
                </a:solidFill>
              </a:rPr>
              <a:t>Secretaria Nacional de la Gestión de la Política </a:t>
            </a:r>
            <a:r>
              <a:rPr lang="es-ES" dirty="0" smtClean="0">
                <a:solidFill>
                  <a:srgbClr val="002060"/>
                </a:solidFill>
              </a:rPr>
              <a:t>- SNGP para </a:t>
            </a:r>
            <a:r>
              <a:rPr lang="es-ES" dirty="0">
                <a:solidFill>
                  <a:srgbClr val="002060"/>
                </a:solidFill>
              </a:rPr>
              <a:t>el cumplimento del decreto </a:t>
            </a:r>
            <a:r>
              <a:rPr lang="es-ES" dirty="0" smtClean="0">
                <a:solidFill>
                  <a:srgbClr val="002060"/>
                </a:solidFill>
              </a:rPr>
              <a:t>193, relacionado </a:t>
            </a:r>
            <a:r>
              <a:rPr lang="es-ES" dirty="0">
                <a:solidFill>
                  <a:srgbClr val="002060"/>
                </a:solidFill>
              </a:rPr>
              <a:t>al Sistema Unificado de Información de las Organizaciones Sociales – </a:t>
            </a:r>
            <a:r>
              <a:rPr lang="es-ES" dirty="0" smtClean="0">
                <a:solidFill>
                  <a:srgbClr val="002060"/>
                </a:solidFill>
              </a:rPr>
              <a:t>SUIOS, es necesario iniciar un proceso que permita alimentar este banco de datos de las organizaciones que tiene vida jurídica en nuestro ministerio.</a:t>
            </a:r>
          </a:p>
          <a:p>
            <a:pPr marL="0" indent="0">
              <a:lnSpc>
                <a:spcPct val="134000"/>
              </a:lnSpc>
              <a:buNone/>
            </a:pPr>
            <a:endParaRPr lang="es-EC" dirty="0">
              <a:solidFill>
                <a:srgbClr val="002060"/>
              </a:solidFill>
            </a:endParaRPr>
          </a:p>
        </p:txBody>
      </p:sp>
      <p:pic>
        <p:nvPicPr>
          <p:cNvPr id="5" name="Picture 9" descr="Resultado de imagen para aulas virtuales"/>
          <p:cNvPicPr>
            <a:picLocks noChangeAspect="1" noChangeArrowheads="1"/>
          </p:cNvPicPr>
          <p:nvPr/>
        </p:nvPicPr>
        <p:blipFill>
          <a:blip r:embed="rId3">
            <a:clrChange>
              <a:clrFrom>
                <a:srgbClr val="F4F3F1"/>
              </a:clrFrom>
              <a:clrTo>
                <a:srgbClr val="F4F3F1">
                  <a:alpha val="0"/>
                </a:srgbClr>
              </a:clrTo>
            </a:clrChange>
          </a:blip>
          <a:srcRect/>
          <a:stretch>
            <a:fillRect/>
          </a:stretch>
        </p:blipFill>
        <p:spPr bwMode="auto">
          <a:xfrm>
            <a:off x="6576889" y="890408"/>
            <a:ext cx="2201011" cy="1890520"/>
          </a:xfrm>
          <a:prstGeom prst="rect">
            <a:avLst/>
          </a:prstGeom>
          <a:noFill/>
          <a:ln w="9525">
            <a:noFill/>
            <a:miter lim="800000"/>
            <a:headEnd/>
            <a:tailEnd/>
          </a:ln>
        </p:spPr>
      </p:pic>
    </p:spTree>
    <p:extLst>
      <p:ext uri="{BB962C8B-B14F-4D97-AF65-F5344CB8AC3E}">
        <p14:creationId xmlns:p14="http://schemas.microsoft.com/office/powerpoint/2010/main" val="2965336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rotWithShape="1">
          <a:blip r:embed="rId2">
            <a:duotone>
              <a:schemeClr val="bg2">
                <a:shade val="45000"/>
                <a:satMod val="135000"/>
              </a:schemeClr>
              <a:prstClr val="white"/>
            </a:duotone>
            <a:extLst>
              <a:ext uri="{28A0092B-C50C-407E-A947-70E740481C1C}">
                <a14:useLocalDpi xmlns:a14="http://schemas.microsoft.com/office/drawing/2010/main" val="0"/>
              </a:ext>
            </a:extLst>
          </a:blip>
          <a:srcRect t="28419" r="55434" b="17336"/>
          <a:stretch/>
        </p:blipFill>
        <p:spPr>
          <a:xfrm>
            <a:off x="5220072" y="-5680"/>
            <a:ext cx="3618145" cy="811530"/>
          </a:xfrm>
          <a:prstGeom prst="rect">
            <a:avLst/>
          </a:prstGeom>
        </p:spPr>
      </p:pic>
      <p:sp>
        <p:nvSpPr>
          <p:cNvPr id="2" name="1 Título"/>
          <p:cNvSpPr>
            <a:spLocks noGrp="1"/>
          </p:cNvSpPr>
          <p:nvPr>
            <p:ph type="title"/>
          </p:nvPr>
        </p:nvSpPr>
        <p:spPr>
          <a:xfrm>
            <a:off x="467544" y="805850"/>
            <a:ext cx="8229600" cy="1143000"/>
          </a:xfrm>
        </p:spPr>
        <p:txBody>
          <a:bodyPr/>
          <a:lstStyle/>
          <a:p>
            <a:pPr algn="l"/>
            <a:r>
              <a:rPr lang="es-EC" b="1" u="sng" dirty="0" smtClean="0">
                <a:solidFill>
                  <a:srgbClr val="0070C0"/>
                </a:solidFill>
              </a:rPr>
              <a:t>Justificación</a:t>
            </a:r>
            <a:endParaRPr lang="es-EC" b="1" u="sng" dirty="0">
              <a:solidFill>
                <a:srgbClr val="0070C0"/>
              </a:solidFill>
            </a:endParaRPr>
          </a:p>
        </p:txBody>
      </p:sp>
      <p:sp>
        <p:nvSpPr>
          <p:cNvPr id="3" name="2 Marcador de contenido"/>
          <p:cNvSpPr>
            <a:spLocks noGrp="1"/>
          </p:cNvSpPr>
          <p:nvPr>
            <p:ph idx="1"/>
          </p:nvPr>
        </p:nvSpPr>
        <p:spPr>
          <a:xfrm>
            <a:off x="539552" y="2924944"/>
            <a:ext cx="8229600" cy="3744416"/>
          </a:xfrm>
        </p:spPr>
        <p:txBody>
          <a:bodyPr vert="horz" lIns="91440" tIns="45720" rIns="91440" bIns="45720" rtlCol="0">
            <a:normAutofit fontScale="85000" lnSpcReduction="10000"/>
          </a:bodyPr>
          <a:lstStyle/>
          <a:p>
            <a:pPr marL="0" indent="0" algn="just">
              <a:lnSpc>
                <a:spcPct val="134000"/>
              </a:lnSpc>
              <a:buNone/>
            </a:pPr>
            <a:r>
              <a:rPr lang="es-EC" dirty="0">
                <a:solidFill>
                  <a:srgbClr val="002060"/>
                </a:solidFill>
              </a:rPr>
              <a:t>Con estos antecedentes, la Subsecretaria de Redes de Innovación </a:t>
            </a:r>
            <a:r>
              <a:rPr lang="es-EC" dirty="0" smtClean="0">
                <a:solidFill>
                  <a:srgbClr val="002060"/>
                </a:solidFill>
              </a:rPr>
              <a:t>- SRIA, </a:t>
            </a:r>
            <a:r>
              <a:rPr lang="es-EC" dirty="0">
                <a:solidFill>
                  <a:srgbClr val="002060"/>
                </a:solidFill>
              </a:rPr>
              <a:t>a través de la Dirección de Fortalecimiento Asociativo Agropecuario </a:t>
            </a:r>
            <a:r>
              <a:rPr lang="es-EC" dirty="0" smtClean="0">
                <a:solidFill>
                  <a:srgbClr val="002060"/>
                </a:solidFill>
              </a:rPr>
              <a:t>- DFAA, </a:t>
            </a:r>
            <a:r>
              <a:rPr lang="es-EC" dirty="0">
                <a:solidFill>
                  <a:srgbClr val="002060"/>
                </a:solidFill>
              </a:rPr>
              <a:t>desarrolla el curso virtual para el manejo y aplicación del Sistema Unificado de Información de las Organizaciones </a:t>
            </a:r>
            <a:r>
              <a:rPr lang="es-EC" dirty="0" smtClean="0">
                <a:solidFill>
                  <a:srgbClr val="002060"/>
                </a:solidFill>
              </a:rPr>
              <a:t>Sociales, a fin </a:t>
            </a:r>
            <a:r>
              <a:rPr lang="es-EC" dirty="0">
                <a:solidFill>
                  <a:srgbClr val="002060"/>
                </a:solidFill>
              </a:rPr>
              <a:t>de </a:t>
            </a:r>
            <a:r>
              <a:rPr lang="es-EC" dirty="0" smtClean="0">
                <a:solidFill>
                  <a:srgbClr val="002060"/>
                </a:solidFill>
              </a:rPr>
              <a:t>reflejar la información general de las organizaciones administradas por esta entidad.</a:t>
            </a:r>
            <a:endParaRPr lang="es-EC" dirty="0">
              <a:solidFill>
                <a:srgbClr val="002060"/>
              </a:solidFill>
            </a:endParaRPr>
          </a:p>
        </p:txBody>
      </p:sp>
      <p:pic>
        <p:nvPicPr>
          <p:cNvPr id="6" name="Picture 2" descr="Imagen relacionada"/>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353864" y="908720"/>
            <a:ext cx="2231054" cy="2064281"/>
          </a:xfrm>
          <a:prstGeom prst="rect">
            <a:avLst/>
          </a:prstGeom>
          <a:noFill/>
          <a:ln w="9525">
            <a:noFill/>
            <a:miter lim="800000"/>
            <a:headEnd/>
            <a:tailEnd/>
          </a:ln>
        </p:spPr>
      </p:pic>
    </p:spTree>
    <p:extLst>
      <p:ext uri="{BB962C8B-B14F-4D97-AF65-F5344CB8AC3E}">
        <p14:creationId xmlns:p14="http://schemas.microsoft.com/office/powerpoint/2010/main" val="1149952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rotWithShape="1">
          <a:blip r:embed="rId2">
            <a:duotone>
              <a:schemeClr val="bg2">
                <a:shade val="45000"/>
                <a:satMod val="135000"/>
              </a:schemeClr>
              <a:prstClr val="white"/>
            </a:duotone>
            <a:extLst>
              <a:ext uri="{28A0092B-C50C-407E-A947-70E740481C1C}">
                <a14:useLocalDpi xmlns:a14="http://schemas.microsoft.com/office/drawing/2010/main" val="0"/>
              </a:ext>
            </a:extLst>
          </a:blip>
          <a:srcRect t="28419" r="55434" b="17336"/>
          <a:stretch/>
        </p:blipFill>
        <p:spPr>
          <a:xfrm>
            <a:off x="5364088" y="-5680"/>
            <a:ext cx="3618145" cy="811530"/>
          </a:xfrm>
          <a:prstGeom prst="rect">
            <a:avLst/>
          </a:prstGeom>
        </p:spPr>
      </p:pic>
      <p:sp>
        <p:nvSpPr>
          <p:cNvPr id="2" name="1 Título"/>
          <p:cNvSpPr>
            <a:spLocks noGrp="1"/>
          </p:cNvSpPr>
          <p:nvPr>
            <p:ph type="title"/>
          </p:nvPr>
        </p:nvSpPr>
        <p:spPr>
          <a:xfrm>
            <a:off x="467544" y="805850"/>
            <a:ext cx="5544616" cy="1831062"/>
          </a:xfrm>
        </p:spPr>
        <p:txBody>
          <a:bodyPr>
            <a:normAutofit/>
          </a:bodyPr>
          <a:lstStyle/>
          <a:p>
            <a:pPr algn="l"/>
            <a:r>
              <a:rPr lang="es-EC" b="1" u="sng" dirty="0">
                <a:solidFill>
                  <a:srgbClr val="0070C0"/>
                </a:solidFill>
              </a:rPr>
              <a:t>METODOLOGÍA DEL CURSO</a:t>
            </a:r>
          </a:p>
        </p:txBody>
      </p:sp>
      <p:sp>
        <p:nvSpPr>
          <p:cNvPr id="3" name="2 Marcador de contenido"/>
          <p:cNvSpPr>
            <a:spLocks noGrp="1"/>
          </p:cNvSpPr>
          <p:nvPr>
            <p:ph idx="1"/>
          </p:nvPr>
        </p:nvSpPr>
        <p:spPr>
          <a:xfrm>
            <a:off x="539552" y="2989442"/>
            <a:ext cx="8229600" cy="3679918"/>
          </a:xfrm>
        </p:spPr>
        <p:txBody>
          <a:bodyPr vert="horz" lIns="91440" tIns="45720" rIns="91440" bIns="45720" rtlCol="0">
            <a:normAutofit fontScale="77500" lnSpcReduction="20000"/>
          </a:bodyPr>
          <a:lstStyle/>
          <a:p>
            <a:pPr marL="0" indent="0" algn="just">
              <a:lnSpc>
                <a:spcPct val="134000"/>
              </a:lnSpc>
              <a:buNone/>
            </a:pPr>
            <a:r>
              <a:rPr lang="es-EC" dirty="0">
                <a:solidFill>
                  <a:srgbClr val="002060"/>
                </a:solidFill>
              </a:rPr>
              <a:t>El curso se enfoca en los principios de auto-aprendizaje, y se centra  en las experiencias de los  participantes.</a:t>
            </a:r>
          </a:p>
          <a:p>
            <a:pPr marL="0" indent="0" algn="just">
              <a:lnSpc>
                <a:spcPct val="134000"/>
              </a:lnSpc>
              <a:buNone/>
            </a:pPr>
            <a:r>
              <a:rPr lang="es-EC" dirty="0">
                <a:solidFill>
                  <a:srgbClr val="002060"/>
                </a:solidFill>
              </a:rPr>
              <a:t>Para el </a:t>
            </a:r>
            <a:r>
              <a:rPr lang="es-EC" dirty="0" smtClean="0">
                <a:solidFill>
                  <a:srgbClr val="002060"/>
                </a:solidFill>
              </a:rPr>
              <a:t>tratado </a:t>
            </a:r>
            <a:r>
              <a:rPr lang="es-EC" dirty="0">
                <a:solidFill>
                  <a:srgbClr val="002060"/>
                </a:solidFill>
              </a:rPr>
              <a:t>se encuentran en línea </a:t>
            </a:r>
            <a:r>
              <a:rPr lang="es-EC" dirty="0" smtClean="0">
                <a:solidFill>
                  <a:srgbClr val="002060"/>
                </a:solidFill>
              </a:rPr>
              <a:t>presentaciones, </a:t>
            </a:r>
            <a:r>
              <a:rPr lang="es-EC" dirty="0">
                <a:solidFill>
                  <a:srgbClr val="002060"/>
                </a:solidFill>
              </a:rPr>
              <a:t>enlace al </a:t>
            </a:r>
            <a:r>
              <a:rPr lang="es-EC" dirty="0" smtClean="0">
                <a:solidFill>
                  <a:srgbClr val="002060"/>
                </a:solidFill>
              </a:rPr>
              <a:t>sistema, manuales, tareas y </a:t>
            </a:r>
            <a:r>
              <a:rPr lang="es-EC" dirty="0">
                <a:solidFill>
                  <a:srgbClr val="002060"/>
                </a:solidFill>
              </a:rPr>
              <a:t>otros materiales de apoyo.</a:t>
            </a:r>
          </a:p>
          <a:p>
            <a:pPr marL="0" indent="0" algn="just">
              <a:lnSpc>
                <a:spcPct val="134000"/>
              </a:lnSpc>
              <a:buNone/>
            </a:pPr>
            <a:r>
              <a:rPr lang="es-EC" dirty="0">
                <a:solidFill>
                  <a:srgbClr val="002060"/>
                </a:solidFill>
              </a:rPr>
              <a:t>El trabajo activo, en la construcción del conocimiento y habilidades de cada participante, es </a:t>
            </a:r>
            <a:r>
              <a:rPr lang="es-EC" dirty="0" smtClean="0">
                <a:solidFill>
                  <a:srgbClr val="002060"/>
                </a:solidFill>
              </a:rPr>
              <a:t>clave </a:t>
            </a:r>
            <a:r>
              <a:rPr lang="es-EC" dirty="0">
                <a:solidFill>
                  <a:srgbClr val="002060"/>
                </a:solidFill>
              </a:rPr>
              <a:t>y son enriquecidas en los foros con la participación del grupo y el tutor.</a:t>
            </a:r>
          </a:p>
        </p:txBody>
      </p:sp>
      <p:pic>
        <p:nvPicPr>
          <p:cNvPr id="5" name="4 Imagen" descr="http://1.bp.blogspot.com/-B2UOlSVbzA8/VDl7ND5d2CI/AAAAAAAABBs/3_jEsTFce3U/s1600/aulavirtual%2B%281%29.jpg"/>
          <p:cNvPicPr/>
          <p:nvPr/>
        </p:nvPicPr>
        <p:blipFill>
          <a:blip r:embed="rId3"/>
          <a:srcRect/>
          <a:stretch>
            <a:fillRect/>
          </a:stretch>
        </p:blipFill>
        <p:spPr bwMode="auto">
          <a:xfrm>
            <a:off x="5792942" y="833274"/>
            <a:ext cx="3144982" cy="2012152"/>
          </a:xfrm>
          <a:prstGeom prst="rect">
            <a:avLst/>
          </a:prstGeom>
          <a:noFill/>
          <a:ln w="9525">
            <a:noFill/>
            <a:miter lim="800000"/>
            <a:headEnd/>
            <a:tailEnd/>
          </a:ln>
          <a:effectLst>
            <a:softEdge rad="127000"/>
          </a:effectLst>
        </p:spPr>
      </p:pic>
    </p:spTree>
    <p:extLst>
      <p:ext uri="{BB962C8B-B14F-4D97-AF65-F5344CB8AC3E}">
        <p14:creationId xmlns:p14="http://schemas.microsoft.com/office/powerpoint/2010/main" val="3977740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rotWithShape="1">
          <a:blip r:embed="rId2">
            <a:duotone>
              <a:schemeClr val="bg2">
                <a:shade val="45000"/>
                <a:satMod val="135000"/>
              </a:schemeClr>
              <a:prstClr val="white"/>
            </a:duotone>
            <a:extLst>
              <a:ext uri="{28A0092B-C50C-407E-A947-70E740481C1C}">
                <a14:useLocalDpi xmlns:a14="http://schemas.microsoft.com/office/drawing/2010/main" val="0"/>
              </a:ext>
            </a:extLst>
          </a:blip>
          <a:srcRect t="28419" r="55434" b="17336"/>
          <a:stretch/>
        </p:blipFill>
        <p:spPr>
          <a:xfrm>
            <a:off x="5436096" y="-5680"/>
            <a:ext cx="3618145" cy="811530"/>
          </a:xfrm>
          <a:prstGeom prst="rect">
            <a:avLst/>
          </a:prstGeom>
        </p:spPr>
      </p:pic>
      <p:sp>
        <p:nvSpPr>
          <p:cNvPr id="2" name="1 Título"/>
          <p:cNvSpPr>
            <a:spLocks noGrp="1"/>
          </p:cNvSpPr>
          <p:nvPr>
            <p:ph type="title"/>
          </p:nvPr>
        </p:nvSpPr>
        <p:spPr>
          <a:xfrm>
            <a:off x="323528" y="341784"/>
            <a:ext cx="6048672" cy="1143000"/>
          </a:xfrm>
        </p:spPr>
        <p:txBody>
          <a:bodyPr>
            <a:normAutofit fontScale="90000"/>
          </a:bodyPr>
          <a:lstStyle/>
          <a:p>
            <a:pPr algn="l"/>
            <a:r>
              <a:rPr lang="es-EC" b="1" u="sng" dirty="0">
                <a:solidFill>
                  <a:srgbClr val="0070C0"/>
                </a:solidFill>
              </a:rPr>
              <a:t>CONTENIDO Y CALIFICACIONES POR TAREAS Y/O ACTIVIDADES</a:t>
            </a:r>
          </a:p>
        </p:txBody>
      </p:sp>
      <p:graphicFrame>
        <p:nvGraphicFramePr>
          <p:cNvPr id="6" name="5 Tabla"/>
          <p:cNvGraphicFramePr>
            <a:graphicFrameLocks noGrp="1"/>
          </p:cNvGraphicFramePr>
          <p:nvPr>
            <p:extLst>
              <p:ext uri="{D42A27DB-BD31-4B8C-83A1-F6EECF244321}">
                <p14:modId xmlns:p14="http://schemas.microsoft.com/office/powerpoint/2010/main" val="318461354"/>
              </p:ext>
            </p:extLst>
          </p:nvPr>
        </p:nvGraphicFramePr>
        <p:xfrm>
          <a:off x="179512" y="2060848"/>
          <a:ext cx="8784975" cy="4392488"/>
        </p:xfrm>
        <a:graphic>
          <a:graphicData uri="http://schemas.openxmlformats.org/drawingml/2006/table">
            <a:tbl>
              <a:tblPr firstRow="1" firstCol="1" bandRow="1">
                <a:tableStyleId>{3B4B98B0-60AC-42C2-AFA5-B58CD77FA1E5}</a:tableStyleId>
              </a:tblPr>
              <a:tblGrid>
                <a:gridCol w="6646025"/>
                <a:gridCol w="1145866"/>
                <a:gridCol w="993084"/>
              </a:tblGrid>
              <a:tr h="231184">
                <a:tc>
                  <a:txBody>
                    <a:bodyPr/>
                    <a:lstStyle/>
                    <a:p>
                      <a:pPr algn="ctr">
                        <a:spcAft>
                          <a:spcPts val="0"/>
                        </a:spcAft>
                      </a:pPr>
                      <a:r>
                        <a:rPr lang="es-EC" sz="1400" dirty="0">
                          <a:solidFill>
                            <a:schemeClr val="bg1"/>
                          </a:solidFill>
                          <a:effectLst/>
                        </a:rPr>
                        <a:t>TAREAS</a:t>
                      </a:r>
                      <a:endParaRPr lang="es-EC" sz="1400" dirty="0">
                        <a:solidFill>
                          <a:schemeClr val="bg1"/>
                        </a:solidFill>
                        <a:effectLst/>
                        <a:latin typeface="Calibri"/>
                        <a:ea typeface="Calibri"/>
                      </a:endParaRPr>
                    </a:p>
                  </a:txBody>
                  <a:tcPr marL="68580" marR="68580" marT="0" marB="0">
                    <a:solidFill>
                      <a:srgbClr val="002060"/>
                    </a:solidFill>
                  </a:tcPr>
                </a:tc>
                <a:tc>
                  <a:txBody>
                    <a:bodyPr/>
                    <a:lstStyle/>
                    <a:p>
                      <a:pPr algn="ctr">
                        <a:spcAft>
                          <a:spcPts val="0"/>
                        </a:spcAft>
                      </a:pPr>
                      <a:r>
                        <a:rPr lang="es-EC" sz="1400">
                          <a:solidFill>
                            <a:schemeClr val="bg1"/>
                          </a:solidFill>
                          <a:effectLst/>
                        </a:rPr>
                        <a:t>PLAZOS</a:t>
                      </a:r>
                      <a:endParaRPr lang="es-EC" sz="1400">
                        <a:solidFill>
                          <a:schemeClr val="bg1"/>
                        </a:solidFill>
                        <a:effectLst/>
                        <a:latin typeface="Calibri"/>
                        <a:ea typeface="Calibri"/>
                      </a:endParaRPr>
                    </a:p>
                  </a:txBody>
                  <a:tcPr marL="68580" marR="68580" marT="0" marB="0">
                    <a:solidFill>
                      <a:srgbClr val="002060"/>
                    </a:solidFill>
                  </a:tcPr>
                </a:tc>
                <a:tc>
                  <a:txBody>
                    <a:bodyPr/>
                    <a:lstStyle/>
                    <a:p>
                      <a:pPr algn="ctr">
                        <a:spcAft>
                          <a:spcPts val="0"/>
                        </a:spcAft>
                      </a:pPr>
                      <a:r>
                        <a:rPr lang="es-EC" sz="1400" dirty="0">
                          <a:solidFill>
                            <a:schemeClr val="bg1"/>
                          </a:solidFill>
                          <a:effectLst/>
                        </a:rPr>
                        <a:t>PUNTAJES</a:t>
                      </a:r>
                      <a:endParaRPr lang="es-EC" sz="1400" dirty="0">
                        <a:solidFill>
                          <a:schemeClr val="bg1"/>
                        </a:solidFill>
                        <a:effectLst/>
                        <a:latin typeface="Calibri"/>
                        <a:ea typeface="Calibri"/>
                      </a:endParaRPr>
                    </a:p>
                  </a:txBody>
                  <a:tcPr marL="68580" marR="68580" marT="0" marB="0">
                    <a:solidFill>
                      <a:srgbClr val="002060"/>
                    </a:solidFill>
                  </a:tcPr>
                </a:tc>
              </a:tr>
              <a:tr h="1387101">
                <a:tc>
                  <a:txBody>
                    <a:bodyPr/>
                    <a:lstStyle/>
                    <a:p>
                      <a:pPr algn="just">
                        <a:spcAft>
                          <a:spcPts val="0"/>
                        </a:spcAft>
                      </a:pPr>
                      <a:r>
                        <a:rPr lang="es-EC" sz="1400" b="0" dirty="0">
                          <a:effectLst/>
                        </a:rPr>
                        <a:t>TAREA 1.</a:t>
                      </a:r>
                    </a:p>
                    <a:p>
                      <a:pPr algn="just">
                        <a:spcAft>
                          <a:spcPts val="0"/>
                        </a:spcAft>
                      </a:pPr>
                      <a:r>
                        <a:rPr lang="es-EC" sz="1400" b="0" dirty="0">
                          <a:effectLst/>
                        </a:rPr>
                        <a:t>Identificar en la nómina de organizaciones registradas en el SUIOS (</a:t>
                      </a:r>
                      <a:r>
                        <a:rPr lang="es-EC" sz="1400" b="0" dirty="0" err="1">
                          <a:effectLst/>
                        </a:rPr>
                        <a:t>Reporte_Org_MAG</a:t>
                      </a:r>
                      <a:r>
                        <a:rPr lang="es-EC" sz="1400" b="0" dirty="0">
                          <a:effectLst/>
                        </a:rPr>
                        <a:t>), correspondientes a su provincia los registros que deben transferirse o eliminarse del sistema, y llenar las columnas correspondientes a la tarea 1. </a:t>
                      </a:r>
                    </a:p>
                    <a:p>
                      <a:pPr algn="just">
                        <a:spcAft>
                          <a:spcPts val="0"/>
                        </a:spcAft>
                      </a:pPr>
                      <a:r>
                        <a:rPr lang="es-EC" sz="1400" b="0" dirty="0">
                          <a:effectLst/>
                        </a:rPr>
                        <a:t>Nota: en la matriz 2, se encuentra las validaciones presentadas por algunas provincias a inicios de este año.</a:t>
                      </a:r>
                      <a:endParaRPr lang="es-EC" sz="1400" b="0" dirty="0">
                        <a:effectLst/>
                        <a:latin typeface="Calibri"/>
                        <a:ea typeface="Calibri"/>
                      </a:endParaRPr>
                    </a:p>
                  </a:txBody>
                  <a:tcPr marL="68580" marR="68580" marT="0" marB="0"/>
                </a:tc>
                <a:tc>
                  <a:txBody>
                    <a:bodyPr/>
                    <a:lstStyle/>
                    <a:p>
                      <a:pPr algn="ctr">
                        <a:spcAft>
                          <a:spcPts val="0"/>
                        </a:spcAft>
                      </a:pPr>
                      <a:r>
                        <a:rPr lang="es-EC" sz="1400" dirty="0">
                          <a:effectLst/>
                        </a:rPr>
                        <a:t>23-10-2018</a:t>
                      </a:r>
                      <a:endParaRPr lang="es-EC" sz="1400" dirty="0">
                        <a:effectLst/>
                        <a:latin typeface="Calibri"/>
                        <a:ea typeface="Calibri"/>
                      </a:endParaRPr>
                    </a:p>
                  </a:txBody>
                  <a:tcPr marL="68580" marR="68580" marT="0" marB="0" anchor="ctr"/>
                </a:tc>
                <a:tc>
                  <a:txBody>
                    <a:bodyPr/>
                    <a:lstStyle/>
                    <a:p>
                      <a:pPr algn="ctr">
                        <a:spcAft>
                          <a:spcPts val="0"/>
                        </a:spcAft>
                      </a:pPr>
                      <a:r>
                        <a:rPr lang="es-EC" sz="1400" dirty="0">
                          <a:effectLst/>
                        </a:rPr>
                        <a:t>10</a:t>
                      </a:r>
                      <a:endParaRPr lang="es-EC" sz="1400" dirty="0">
                        <a:effectLst/>
                        <a:latin typeface="Calibri"/>
                        <a:ea typeface="Calibri"/>
                      </a:endParaRPr>
                    </a:p>
                  </a:txBody>
                  <a:tcPr marL="68580" marR="68580" marT="0" marB="0" anchor="ctr"/>
                </a:tc>
              </a:tr>
              <a:tr h="924734">
                <a:tc>
                  <a:txBody>
                    <a:bodyPr/>
                    <a:lstStyle/>
                    <a:p>
                      <a:pPr algn="just">
                        <a:spcAft>
                          <a:spcPts val="0"/>
                        </a:spcAft>
                      </a:pPr>
                      <a:r>
                        <a:rPr lang="es-EC" sz="1400" b="0">
                          <a:effectLst/>
                        </a:rPr>
                        <a:t>TAREA 2.</a:t>
                      </a:r>
                    </a:p>
                    <a:p>
                      <a:pPr algn="just">
                        <a:spcAft>
                          <a:spcPts val="0"/>
                        </a:spcAft>
                      </a:pPr>
                      <a:r>
                        <a:rPr lang="es-EC" sz="1400" b="0">
                          <a:effectLst/>
                        </a:rPr>
                        <a:t>En la misma matriz 1. Llenar las columnas de que corresponden a esta tarea, en las cuales se solicita identificar si se cuenta con el archivo físico de estas organizaciones, y si en estos archivos se tiene los documentos necesarios para completar los registros.</a:t>
                      </a:r>
                      <a:endParaRPr lang="es-EC" sz="1400" b="0">
                        <a:effectLst/>
                        <a:latin typeface="Calibri"/>
                        <a:ea typeface="Calibri"/>
                      </a:endParaRPr>
                    </a:p>
                  </a:txBody>
                  <a:tcPr marL="68580" marR="68580" marT="0" marB="0"/>
                </a:tc>
                <a:tc>
                  <a:txBody>
                    <a:bodyPr/>
                    <a:lstStyle/>
                    <a:p>
                      <a:pPr algn="ctr">
                        <a:spcAft>
                          <a:spcPts val="0"/>
                        </a:spcAft>
                      </a:pPr>
                      <a:r>
                        <a:rPr lang="es-EC" sz="1400">
                          <a:effectLst/>
                        </a:rPr>
                        <a:t>30-10-2018</a:t>
                      </a:r>
                      <a:endParaRPr lang="es-EC" sz="1400">
                        <a:effectLst/>
                        <a:latin typeface="Calibri"/>
                        <a:ea typeface="Calibri"/>
                      </a:endParaRPr>
                    </a:p>
                  </a:txBody>
                  <a:tcPr marL="68580" marR="68580" marT="0" marB="0" anchor="ctr"/>
                </a:tc>
                <a:tc>
                  <a:txBody>
                    <a:bodyPr/>
                    <a:lstStyle/>
                    <a:p>
                      <a:pPr algn="ctr">
                        <a:spcAft>
                          <a:spcPts val="0"/>
                        </a:spcAft>
                      </a:pPr>
                      <a:r>
                        <a:rPr lang="es-EC" sz="1400">
                          <a:effectLst/>
                        </a:rPr>
                        <a:t>10</a:t>
                      </a:r>
                      <a:endParaRPr lang="es-EC" sz="1400">
                        <a:effectLst/>
                        <a:latin typeface="Calibri"/>
                        <a:ea typeface="Calibri"/>
                      </a:endParaRPr>
                    </a:p>
                  </a:txBody>
                  <a:tcPr marL="68580" marR="68580" marT="0" marB="0" anchor="ctr"/>
                </a:tc>
              </a:tr>
              <a:tr h="924734">
                <a:tc>
                  <a:txBody>
                    <a:bodyPr/>
                    <a:lstStyle/>
                    <a:p>
                      <a:pPr algn="just">
                        <a:spcAft>
                          <a:spcPts val="0"/>
                        </a:spcAft>
                      </a:pPr>
                      <a:r>
                        <a:rPr lang="es-EC" sz="1400" b="0">
                          <a:effectLst/>
                        </a:rPr>
                        <a:t>TAREA 3.</a:t>
                      </a:r>
                    </a:p>
                    <a:p>
                      <a:pPr algn="just">
                        <a:spcAft>
                          <a:spcPts val="0"/>
                        </a:spcAft>
                      </a:pPr>
                      <a:r>
                        <a:rPr lang="es-EC" sz="1400" b="0">
                          <a:effectLst/>
                        </a:rPr>
                        <a:t>Actualizar la información general y de los socios en el SUIOS y registrar su avance en la misma matriz 1, en la columna que corresponde, recordar que el plazo con el que se emitirá el reporte final de avance desde el SUIOS es la última semana de noviembre.</a:t>
                      </a:r>
                      <a:endParaRPr lang="es-EC" sz="1400" b="0">
                        <a:effectLst/>
                        <a:latin typeface="Calibri"/>
                        <a:ea typeface="Calibri"/>
                      </a:endParaRPr>
                    </a:p>
                  </a:txBody>
                  <a:tcPr marL="68580" marR="68580" marT="0" marB="0"/>
                </a:tc>
                <a:tc>
                  <a:txBody>
                    <a:bodyPr/>
                    <a:lstStyle/>
                    <a:p>
                      <a:pPr algn="ctr">
                        <a:spcAft>
                          <a:spcPts val="0"/>
                        </a:spcAft>
                      </a:pPr>
                      <a:r>
                        <a:rPr lang="es-EC" sz="1400">
                          <a:effectLst/>
                        </a:rPr>
                        <a:t>22-11-2018</a:t>
                      </a:r>
                      <a:endParaRPr lang="es-EC" sz="1400">
                        <a:effectLst/>
                        <a:latin typeface="Calibri"/>
                        <a:ea typeface="Calibri"/>
                      </a:endParaRPr>
                    </a:p>
                  </a:txBody>
                  <a:tcPr marL="68580" marR="68580" marT="0" marB="0" anchor="ctr"/>
                </a:tc>
                <a:tc>
                  <a:txBody>
                    <a:bodyPr/>
                    <a:lstStyle/>
                    <a:p>
                      <a:pPr algn="ctr">
                        <a:spcAft>
                          <a:spcPts val="0"/>
                        </a:spcAft>
                      </a:pPr>
                      <a:r>
                        <a:rPr lang="es-EC" sz="1400">
                          <a:effectLst/>
                        </a:rPr>
                        <a:t>60</a:t>
                      </a:r>
                      <a:endParaRPr lang="es-EC" sz="1400">
                        <a:effectLst/>
                        <a:latin typeface="Calibri"/>
                        <a:ea typeface="Calibri"/>
                      </a:endParaRPr>
                    </a:p>
                  </a:txBody>
                  <a:tcPr marL="68580" marR="68580" marT="0" marB="0" anchor="ctr"/>
                </a:tc>
              </a:tr>
              <a:tr h="693551">
                <a:tc>
                  <a:txBody>
                    <a:bodyPr/>
                    <a:lstStyle/>
                    <a:p>
                      <a:pPr algn="just">
                        <a:spcAft>
                          <a:spcPts val="0"/>
                        </a:spcAft>
                      </a:pPr>
                      <a:r>
                        <a:rPr lang="es-EC" sz="1400" b="0" dirty="0">
                          <a:effectLst/>
                        </a:rPr>
                        <a:t>TAREA 4.</a:t>
                      </a:r>
                    </a:p>
                    <a:p>
                      <a:pPr algn="just">
                        <a:spcAft>
                          <a:spcPts val="0"/>
                        </a:spcAft>
                      </a:pPr>
                      <a:r>
                        <a:rPr lang="es-EC" sz="1400" b="0" dirty="0">
                          <a:effectLst/>
                        </a:rPr>
                        <a:t>Una vez terminadas las tareas anteriores se procederá a ingresar los registros de las organizaciones que aún no están en el SUIOS y que tiene vida jurídica en el MAG.</a:t>
                      </a:r>
                      <a:endParaRPr lang="es-EC" sz="1400" b="0" dirty="0">
                        <a:effectLst/>
                        <a:latin typeface="Calibri"/>
                        <a:ea typeface="Calibri"/>
                      </a:endParaRPr>
                    </a:p>
                  </a:txBody>
                  <a:tcPr marL="68580" marR="68580" marT="0" marB="0"/>
                </a:tc>
                <a:tc>
                  <a:txBody>
                    <a:bodyPr/>
                    <a:lstStyle/>
                    <a:p>
                      <a:pPr algn="ctr">
                        <a:spcAft>
                          <a:spcPts val="0"/>
                        </a:spcAft>
                      </a:pPr>
                      <a:r>
                        <a:rPr lang="es-EC" sz="1400">
                          <a:effectLst/>
                        </a:rPr>
                        <a:t>22-11-2018</a:t>
                      </a:r>
                      <a:endParaRPr lang="es-EC" sz="1400">
                        <a:effectLst/>
                        <a:latin typeface="Calibri"/>
                        <a:ea typeface="Calibri"/>
                      </a:endParaRPr>
                    </a:p>
                  </a:txBody>
                  <a:tcPr marL="68580" marR="68580" marT="0" marB="0" anchor="ctr"/>
                </a:tc>
                <a:tc>
                  <a:txBody>
                    <a:bodyPr/>
                    <a:lstStyle/>
                    <a:p>
                      <a:pPr algn="ctr">
                        <a:spcAft>
                          <a:spcPts val="0"/>
                        </a:spcAft>
                      </a:pPr>
                      <a:r>
                        <a:rPr lang="es-EC" sz="1400">
                          <a:effectLst/>
                        </a:rPr>
                        <a:t>20</a:t>
                      </a:r>
                      <a:endParaRPr lang="es-EC" sz="1400">
                        <a:effectLst/>
                        <a:latin typeface="Calibri"/>
                        <a:ea typeface="Calibri"/>
                      </a:endParaRPr>
                    </a:p>
                  </a:txBody>
                  <a:tcPr marL="68580" marR="68580" marT="0" marB="0" anchor="ctr"/>
                </a:tc>
              </a:tr>
              <a:tr h="231184">
                <a:tc>
                  <a:txBody>
                    <a:bodyPr/>
                    <a:lstStyle/>
                    <a:p>
                      <a:pPr algn="just">
                        <a:spcAft>
                          <a:spcPts val="0"/>
                        </a:spcAft>
                      </a:pPr>
                      <a:r>
                        <a:rPr lang="es-EC" sz="1400">
                          <a:effectLst/>
                        </a:rPr>
                        <a:t>TOTAL </a:t>
                      </a:r>
                      <a:endParaRPr lang="es-EC" sz="1400">
                        <a:effectLst/>
                        <a:latin typeface="Calibri"/>
                        <a:ea typeface="Calibri"/>
                      </a:endParaRPr>
                    </a:p>
                  </a:txBody>
                  <a:tcPr marL="68580" marR="68580" marT="0" marB="0"/>
                </a:tc>
                <a:tc>
                  <a:txBody>
                    <a:bodyPr/>
                    <a:lstStyle/>
                    <a:p>
                      <a:pPr algn="ctr">
                        <a:spcAft>
                          <a:spcPts val="0"/>
                        </a:spcAft>
                      </a:pPr>
                      <a:r>
                        <a:rPr lang="es-EC" sz="1400">
                          <a:effectLst/>
                        </a:rPr>
                        <a:t>23-11-2018</a:t>
                      </a:r>
                      <a:endParaRPr lang="es-EC" sz="1400">
                        <a:effectLst/>
                        <a:latin typeface="Calibri"/>
                        <a:ea typeface="Calibri"/>
                      </a:endParaRPr>
                    </a:p>
                  </a:txBody>
                  <a:tcPr marL="68580" marR="68580" marT="0" marB="0" anchor="ctr"/>
                </a:tc>
                <a:tc>
                  <a:txBody>
                    <a:bodyPr/>
                    <a:lstStyle/>
                    <a:p>
                      <a:pPr algn="ctr">
                        <a:spcAft>
                          <a:spcPts val="0"/>
                        </a:spcAft>
                      </a:pPr>
                      <a:r>
                        <a:rPr lang="es-EC" sz="1400" dirty="0">
                          <a:effectLst/>
                        </a:rPr>
                        <a:t>100</a:t>
                      </a:r>
                      <a:endParaRPr lang="es-EC" sz="1400" dirty="0">
                        <a:effectLst/>
                        <a:latin typeface="Calibri"/>
                        <a:ea typeface="Calibri"/>
                      </a:endParaRPr>
                    </a:p>
                  </a:txBody>
                  <a:tcPr marL="68580" marR="68580" marT="0" marB="0"/>
                </a:tc>
              </a:tr>
            </a:tbl>
          </a:graphicData>
        </a:graphic>
      </p:graphicFrame>
    </p:spTree>
    <p:extLst>
      <p:ext uri="{BB962C8B-B14F-4D97-AF65-F5344CB8AC3E}">
        <p14:creationId xmlns:p14="http://schemas.microsoft.com/office/powerpoint/2010/main" val="1530387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rotWithShape="1">
          <a:blip r:embed="rId2">
            <a:duotone>
              <a:schemeClr val="bg2">
                <a:shade val="45000"/>
                <a:satMod val="135000"/>
              </a:schemeClr>
              <a:prstClr val="white"/>
            </a:duotone>
            <a:extLst>
              <a:ext uri="{28A0092B-C50C-407E-A947-70E740481C1C}">
                <a14:useLocalDpi xmlns:a14="http://schemas.microsoft.com/office/drawing/2010/main" val="0"/>
              </a:ext>
            </a:extLst>
          </a:blip>
          <a:srcRect t="28419" r="55434" b="17336"/>
          <a:stretch/>
        </p:blipFill>
        <p:spPr>
          <a:xfrm>
            <a:off x="5436096" y="-5680"/>
            <a:ext cx="3618145" cy="811530"/>
          </a:xfrm>
          <a:prstGeom prst="rect">
            <a:avLst/>
          </a:prstGeom>
        </p:spPr>
      </p:pic>
      <p:sp>
        <p:nvSpPr>
          <p:cNvPr id="2" name="1 Título"/>
          <p:cNvSpPr>
            <a:spLocks noGrp="1"/>
          </p:cNvSpPr>
          <p:nvPr>
            <p:ph type="title"/>
          </p:nvPr>
        </p:nvSpPr>
        <p:spPr>
          <a:xfrm>
            <a:off x="107504" y="269776"/>
            <a:ext cx="5391728" cy="1143000"/>
          </a:xfrm>
        </p:spPr>
        <p:txBody>
          <a:bodyPr>
            <a:normAutofit fontScale="90000"/>
          </a:bodyPr>
          <a:lstStyle/>
          <a:p>
            <a:pPr algn="l"/>
            <a:r>
              <a:rPr lang="es-EC" b="1" u="sng" dirty="0">
                <a:solidFill>
                  <a:srgbClr val="0070C0"/>
                </a:solidFill>
              </a:rPr>
              <a:t>FUNCIONALIDADES  DE LA PLATAFORMA SEAL</a:t>
            </a:r>
          </a:p>
        </p:txBody>
      </p:sp>
      <p:graphicFrame>
        <p:nvGraphicFramePr>
          <p:cNvPr id="6" name="5 Diagrama"/>
          <p:cNvGraphicFramePr/>
          <p:nvPr>
            <p:extLst>
              <p:ext uri="{D42A27DB-BD31-4B8C-83A1-F6EECF244321}">
                <p14:modId xmlns:p14="http://schemas.microsoft.com/office/powerpoint/2010/main" val="2767961302"/>
              </p:ext>
            </p:extLst>
          </p:nvPr>
        </p:nvGraphicFramePr>
        <p:xfrm>
          <a:off x="157381" y="2132856"/>
          <a:ext cx="8909416" cy="46408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3 Subtítulo"/>
          <p:cNvSpPr txBox="1">
            <a:spLocks/>
          </p:cNvSpPr>
          <p:nvPr/>
        </p:nvSpPr>
        <p:spPr>
          <a:xfrm>
            <a:off x="2267744" y="2586632"/>
            <a:ext cx="3974003" cy="371474"/>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ct val="0"/>
              </a:spcBef>
              <a:defRPr/>
            </a:pPr>
            <a:r>
              <a:rPr lang="es-EC" sz="1800" b="1" smtClean="0">
                <a:latin typeface="Times New Roman" pitchFamily="18" charset="0"/>
                <a:ea typeface="Times New Roman" pitchFamily="18" charset="0"/>
                <a:cs typeface="Times New Roman" pitchFamily="18" charset="0"/>
              </a:rPr>
              <a:t>Desde el panel de control podrá</a:t>
            </a:r>
            <a:r>
              <a:rPr lang="es-EC" sz="1800" smtClean="0">
                <a:latin typeface="Times New Roman" pitchFamily="18" charset="0"/>
                <a:ea typeface="Times New Roman" pitchFamily="18" charset="0"/>
                <a:cs typeface="Times New Roman" pitchFamily="18" charset="0"/>
              </a:rPr>
              <a:t>:</a:t>
            </a:r>
            <a:endParaRPr lang="es-EC" sz="1800" dirty="0" smtClean="0">
              <a:latin typeface="Times New Roman" pitchFamily="18" charset="0"/>
              <a:ea typeface="Times New Roman" pitchFamily="18" charset="0"/>
              <a:cs typeface="Times New Roman" pitchFamily="18" charset="0"/>
            </a:endParaRPr>
          </a:p>
        </p:txBody>
      </p:sp>
    </p:spTree>
    <p:extLst>
      <p:ext uri="{BB962C8B-B14F-4D97-AF65-F5344CB8AC3E}">
        <p14:creationId xmlns:p14="http://schemas.microsoft.com/office/powerpoint/2010/main" val="3332649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951898" y="4431015"/>
            <a:ext cx="6035387" cy="707886"/>
          </a:xfrm>
          <a:prstGeom prst="rect">
            <a:avLst/>
          </a:prstGeom>
        </p:spPr>
        <p:txBody>
          <a:bodyPr>
            <a:spAutoFit/>
          </a:bodyPr>
          <a:lstStyle/>
          <a:p>
            <a:pPr algn="ctr">
              <a:defRPr/>
            </a:pPr>
            <a:r>
              <a:rPr lang="es-EC" sz="2000" b="1" i="1" dirty="0">
                <a:solidFill>
                  <a:srgbClr val="002060"/>
                </a:solidFill>
                <a:latin typeface="Times New Roman" pitchFamily="18" charset="0"/>
                <a:cs typeface="Times New Roman" pitchFamily="18" charset="0"/>
              </a:rPr>
              <a:t>BIENVENIDOS A CAPACITACIÓN EN LÍNEA </a:t>
            </a:r>
          </a:p>
          <a:p>
            <a:pPr algn="ctr">
              <a:defRPr/>
            </a:pPr>
            <a:r>
              <a:rPr lang="es-EC" sz="2000" b="1" i="1" dirty="0">
                <a:solidFill>
                  <a:srgbClr val="002060"/>
                </a:solidFill>
                <a:latin typeface="Times New Roman" pitchFamily="18" charset="0"/>
                <a:cs typeface="Times New Roman" pitchFamily="18" charset="0"/>
              </a:rPr>
              <a:t>ÉXITOS EN EL CURSO </a:t>
            </a:r>
          </a:p>
        </p:txBody>
      </p:sp>
      <p:sp>
        <p:nvSpPr>
          <p:cNvPr id="5" name="4 Rectángulo"/>
          <p:cNvSpPr/>
          <p:nvPr/>
        </p:nvSpPr>
        <p:spPr>
          <a:xfrm>
            <a:off x="467544" y="5805264"/>
            <a:ext cx="1634129" cy="400110"/>
          </a:xfrm>
          <a:prstGeom prst="rect">
            <a:avLst/>
          </a:prstGeom>
        </p:spPr>
        <p:txBody>
          <a:bodyPr wrap="square">
            <a:spAutoFit/>
          </a:bodyPr>
          <a:lstStyle/>
          <a:p>
            <a:pPr>
              <a:defRPr/>
            </a:pPr>
            <a:r>
              <a:rPr lang="es-EC" sz="2000" b="1" dirty="0" smtClean="0">
                <a:solidFill>
                  <a:srgbClr val="002060"/>
                </a:solidFill>
                <a:latin typeface="Times New Roman" pitchFamily="18" charset="0"/>
                <a:cs typeface="Times New Roman" pitchFamily="18" charset="0"/>
              </a:rPr>
              <a:t>GRACIAS</a:t>
            </a:r>
            <a:endParaRPr lang="es-EC" sz="2000" b="1" dirty="0">
              <a:solidFill>
                <a:srgbClr val="002060"/>
              </a:solidFill>
              <a:latin typeface="Times New Roman" pitchFamily="18" charset="0"/>
              <a:cs typeface="Times New Roman" pitchFamily="18" charset="0"/>
            </a:endParaRPr>
          </a:p>
        </p:txBody>
      </p:sp>
      <p:pic>
        <p:nvPicPr>
          <p:cNvPr id="6" name="5 Imagen"/>
          <p:cNvPicPr>
            <a:picLocks noChangeAspect="1"/>
          </p:cNvPicPr>
          <p:nvPr/>
        </p:nvPicPr>
        <p:blipFill rotWithShape="1">
          <a:blip r:embed="rId2">
            <a:duotone>
              <a:schemeClr val="bg2">
                <a:shade val="45000"/>
                <a:satMod val="135000"/>
              </a:schemeClr>
              <a:prstClr val="white"/>
            </a:duotone>
            <a:extLst>
              <a:ext uri="{28A0092B-C50C-407E-A947-70E740481C1C}">
                <a14:useLocalDpi xmlns:a14="http://schemas.microsoft.com/office/drawing/2010/main" val="0"/>
              </a:ext>
            </a:extLst>
          </a:blip>
          <a:srcRect t="28419" r="55434" b="17336"/>
          <a:stretch/>
        </p:blipFill>
        <p:spPr>
          <a:xfrm>
            <a:off x="5436096" y="-5680"/>
            <a:ext cx="3618145" cy="811530"/>
          </a:xfrm>
          <a:prstGeom prst="rect">
            <a:avLst/>
          </a:prstGeom>
        </p:spPr>
      </p:pic>
      <p:pic>
        <p:nvPicPr>
          <p:cNvPr id="7" name="6 Imagen"/>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48874"/>
          <a:stretch/>
        </p:blipFill>
        <p:spPr>
          <a:xfrm>
            <a:off x="827584" y="1252622"/>
            <a:ext cx="7836430" cy="2824450"/>
          </a:xfrm>
          <a:prstGeom prst="rect">
            <a:avLst/>
          </a:prstGeom>
        </p:spPr>
      </p:pic>
    </p:spTree>
    <p:extLst>
      <p:ext uri="{BB962C8B-B14F-4D97-AF65-F5344CB8AC3E}">
        <p14:creationId xmlns:p14="http://schemas.microsoft.com/office/powerpoint/2010/main" val="3808829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Tema3MA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Tema3MAG</Template>
  <TotalTime>86</TotalTime>
  <Words>520</Words>
  <Application>Microsoft Office PowerPoint</Application>
  <PresentationFormat>Presentación en pantalla (4:3)</PresentationFormat>
  <Paragraphs>47</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Tema3MAG</vt:lpstr>
      <vt:lpstr>Manejo del Sistema Unificado de Información de las Organizaciones  sociales - SUIOS</vt:lpstr>
      <vt:lpstr>Antecedentes</vt:lpstr>
      <vt:lpstr>Justificación</vt:lpstr>
      <vt:lpstr>METODOLOGÍA DEL CURSO</vt:lpstr>
      <vt:lpstr>CONTENIDO Y CALIFICACIONES POR TAREAS Y/O ACTIVIDADES</vt:lpstr>
      <vt:lpstr>FUNCIONALIDADES  DE LA PLATAFORMA SEAL</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Manejo del Sistema Unificado de Información de las Organizaciones  sociales - SUIOS</dc:title>
  <dc:creator>Maria Dolores Ordoñez Ordoñez</dc:creator>
  <cp:lastModifiedBy>Maria Dolores Ordoñez Ordoñez</cp:lastModifiedBy>
  <cp:revision>7</cp:revision>
  <dcterms:created xsi:type="dcterms:W3CDTF">2018-10-19T21:26:16Z</dcterms:created>
  <dcterms:modified xsi:type="dcterms:W3CDTF">2018-10-19T22:52:24Z</dcterms:modified>
</cp:coreProperties>
</file>