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  <p:sldMasterId id="214748366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y="5715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0" roundtripDataSignature="AMtx7mjWU38PJwP2KMlxc4WlIjU7mWhu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8907807-CBA1-43D8-9272-3EFCB3A5A409}">
  <a:tblStyle styleId="{F8907807-CBA1-43D8-9272-3EFCB3A5A40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1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accent1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80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2.xml"/><Relationship Id="rId6" Type="http://schemas.openxmlformats.org/officeDocument/2006/relationships/slideMaster" Target="slideMasters/slideMaster2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type="ctrTitle"/>
          </p:nvPr>
        </p:nvSpPr>
        <p:spPr>
          <a:xfrm>
            <a:off x="1143000" y="935303"/>
            <a:ext cx="6858000" cy="1989667"/>
          </a:xfrm>
          <a:prstGeom prst="rect">
            <a:avLst/>
          </a:prstGeom>
          <a:noFill/>
          <a:ln>
            <a:noFill/>
          </a:ln>
        </p:spPr>
        <p:txBody>
          <a:bodyPr anchorCtr="0" anchor="b" bIns="17825" lIns="35650" spcFirstLastPara="1" rIns="35650" wrap="square" tIns="178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" type="subTitle"/>
          </p:nvPr>
        </p:nvSpPr>
        <p:spPr>
          <a:xfrm>
            <a:off x="1143000" y="3001698"/>
            <a:ext cx="6858000" cy="1379802"/>
          </a:xfrm>
          <a:prstGeom prst="rect">
            <a:avLst/>
          </a:prstGeom>
          <a:noFill/>
          <a:ln>
            <a:noFill/>
          </a:ln>
        </p:spPr>
        <p:txBody>
          <a:bodyPr anchorCtr="0" anchor="t" bIns="17825" lIns="35650" spcFirstLastPara="1" rIns="35650" wrap="square" tIns="17825">
            <a:noAutofit/>
          </a:bodyPr>
          <a:lstStyle>
            <a:lvl1pPr lvl="0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lvl="1" algn="ctr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lvl="2" algn="ctr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Google Shape;14;p14"/>
          <p:cNvSpPr txBox="1"/>
          <p:nvPr>
            <p:ph idx="10" type="dt"/>
          </p:nvPr>
        </p:nvSpPr>
        <p:spPr>
          <a:xfrm>
            <a:off x="628692" y="5296960"/>
            <a:ext cx="2057534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1" type="ftr"/>
          </p:nvPr>
        </p:nvSpPr>
        <p:spPr>
          <a:xfrm>
            <a:off x="3029148" y="5296960"/>
            <a:ext cx="3085706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6457776" y="5296960"/>
            <a:ext cx="2057534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/>
          <p:nvPr>
            <p:ph type="title"/>
          </p:nvPr>
        </p:nvSpPr>
        <p:spPr>
          <a:xfrm>
            <a:off x="628692" y="304273"/>
            <a:ext cx="7886618" cy="1104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" type="body"/>
          </p:nvPr>
        </p:nvSpPr>
        <p:spPr>
          <a:xfrm rot="5400000">
            <a:off x="2758944" y="-608896"/>
            <a:ext cx="3626115" cy="7886618"/>
          </a:xfrm>
          <a:prstGeom prst="rect">
            <a:avLst/>
          </a:prstGeom>
          <a:noFill/>
          <a:ln>
            <a:noFill/>
          </a:ln>
        </p:spPr>
        <p:txBody>
          <a:bodyPr anchorCtr="0" anchor="t" bIns="17825" lIns="35650" spcFirstLastPara="1" rIns="35650" wrap="square" tIns="1782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0" type="dt"/>
          </p:nvPr>
        </p:nvSpPr>
        <p:spPr>
          <a:xfrm>
            <a:off x="628692" y="5296960"/>
            <a:ext cx="2057534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1" type="ftr"/>
          </p:nvPr>
        </p:nvSpPr>
        <p:spPr>
          <a:xfrm>
            <a:off x="3029148" y="5296960"/>
            <a:ext cx="3085706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2" type="sldNum"/>
          </p:nvPr>
        </p:nvSpPr>
        <p:spPr>
          <a:xfrm>
            <a:off x="6457776" y="5296960"/>
            <a:ext cx="2057534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/>
          <p:nvPr>
            <p:ph type="title"/>
          </p:nvPr>
        </p:nvSpPr>
        <p:spPr>
          <a:xfrm rot="5400000">
            <a:off x="5107914" y="1740032"/>
            <a:ext cx="484319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" type="body"/>
          </p:nvPr>
        </p:nvSpPr>
        <p:spPr>
          <a:xfrm rot="5400000">
            <a:off x="1107415" y="-174493"/>
            <a:ext cx="484319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17825" lIns="35650" spcFirstLastPara="1" rIns="35650" wrap="square" tIns="1782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0" type="dt"/>
          </p:nvPr>
        </p:nvSpPr>
        <p:spPr>
          <a:xfrm>
            <a:off x="628692" y="5296960"/>
            <a:ext cx="2057534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1" type="ftr"/>
          </p:nvPr>
        </p:nvSpPr>
        <p:spPr>
          <a:xfrm>
            <a:off x="3029148" y="5296960"/>
            <a:ext cx="3085706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2" type="sldNum"/>
          </p:nvPr>
        </p:nvSpPr>
        <p:spPr>
          <a:xfrm>
            <a:off x="6457776" y="5296960"/>
            <a:ext cx="2057534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628692" y="304272"/>
            <a:ext cx="7886618" cy="1104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628692" y="1521354"/>
            <a:ext cx="7886618" cy="3626115"/>
          </a:xfrm>
          <a:prstGeom prst="rect">
            <a:avLst/>
          </a:prstGeom>
          <a:noFill/>
          <a:ln>
            <a:noFill/>
          </a:ln>
        </p:spPr>
        <p:txBody>
          <a:bodyPr anchorCtr="0" anchor="t" bIns="17825" lIns="35650" spcFirstLastPara="1" rIns="35650" wrap="square" tIns="1782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7"/>
          <p:cNvSpPr txBox="1"/>
          <p:nvPr>
            <p:ph idx="10" type="dt"/>
          </p:nvPr>
        </p:nvSpPr>
        <p:spPr>
          <a:xfrm>
            <a:off x="628692" y="5296959"/>
            <a:ext cx="2057534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7"/>
          <p:cNvSpPr txBox="1"/>
          <p:nvPr>
            <p:ph idx="11" type="ftr"/>
          </p:nvPr>
        </p:nvSpPr>
        <p:spPr>
          <a:xfrm>
            <a:off x="3029148" y="5296959"/>
            <a:ext cx="3085706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7"/>
          <p:cNvSpPr txBox="1"/>
          <p:nvPr>
            <p:ph idx="12" type="sldNum"/>
          </p:nvPr>
        </p:nvSpPr>
        <p:spPr>
          <a:xfrm>
            <a:off x="6457776" y="5296959"/>
            <a:ext cx="2057534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7"/>
          <p:cNvSpPr txBox="1"/>
          <p:nvPr>
            <p:ph type="ctrTitle"/>
          </p:nvPr>
        </p:nvSpPr>
        <p:spPr>
          <a:xfrm>
            <a:off x="1143000" y="935302"/>
            <a:ext cx="6858000" cy="1989667"/>
          </a:xfrm>
          <a:prstGeom prst="rect">
            <a:avLst/>
          </a:prstGeom>
          <a:noFill/>
          <a:ln>
            <a:noFill/>
          </a:ln>
        </p:spPr>
        <p:txBody>
          <a:bodyPr anchorCtr="0" anchor="b" bIns="17825" lIns="35650" spcFirstLastPara="1" rIns="35650" wrap="square" tIns="178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7"/>
          <p:cNvSpPr txBox="1"/>
          <p:nvPr>
            <p:ph idx="1" type="subTitle"/>
          </p:nvPr>
        </p:nvSpPr>
        <p:spPr>
          <a:xfrm>
            <a:off x="1143000" y="3001698"/>
            <a:ext cx="6858000" cy="1379802"/>
          </a:xfrm>
          <a:prstGeom prst="rect">
            <a:avLst/>
          </a:prstGeom>
          <a:noFill/>
          <a:ln>
            <a:noFill/>
          </a:ln>
        </p:spPr>
        <p:txBody>
          <a:bodyPr anchorCtr="0" anchor="t" bIns="17825" lIns="35650" spcFirstLastPara="1" rIns="35650" wrap="square" tIns="17825">
            <a:noAutofit/>
          </a:bodyPr>
          <a:lstStyle>
            <a:lvl1pPr lvl="0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lvl="1" algn="ctr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lvl="2" algn="ctr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95" name="Google Shape;95;p27"/>
          <p:cNvSpPr txBox="1"/>
          <p:nvPr>
            <p:ph idx="10" type="dt"/>
          </p:nvPr>
        </p:nvSpPr>
        <p:spPr>
          <a:xfrm>
            <a:off x="628692" y="5296959"/>
            <a:ext cx="2057534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7"/>
          <p:cNvSpPr txBox="1"/>
          <p:nvPr>
            <p:ph idx="11" type="ftr"/>
          </p:nvPr>
        </p:nvSpPr>
        <p:spPr>
          <a:xfrm>
            <a:off x="3029148" y="5296959"/>
            <a:ext cx="3085706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7"/>
          <p:cNvSpPr txBox="1"/>
          <p:nvPr>
            <p:ph idx="12" type="sldNum"/>
          </p:nvPr>
        </p:nvSpPr>
        <p:spPr>
          <a:xfrm>
            <a:off x="6457776" y="5296959"/>
            <a:ext cx="2057534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8"/>
          <p:cNvSpPr txBox="1"/>
          <p:nvPr>
            <p:ph type="title"/>
          </p:nvPr>
        </p:nvSpPr>
        <p:spPr>
          <a:xfrm>
            <a:off x="623888" y="1424783"/>
            <a:ext cx="7886700" cy="2377281"/>
          </a:xfrm>
          <a:prstGeom prst="rect">
            <a:avLst/>
          </a:prstGeom>
          <a:noFill/>
          <a:ln>
            <a:noFill/>
          </a:ln>
        </p:spPr>
        <p:txBody>
          <a:bodyPr anchorCtr="0" anchor="b" bIns="17825" lIns="35650" spcFirstLastPara="1" rIns="35650" wrap="square" tIns="178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8"/>
          <p:cNvSpPr txBox="1"/>
          <p:nvPr>
            <p:ph idx="1" type="body"/>
          </p:nvPr>
        </p:nvSpPr>
        <p:spPr>
          <a:xfrm>
            <a:off x="623888" y="3824554"/>
            <a:ext cx="7886700" cy="1250156"/>
          </a:xfrm>
          <a:prstGeom prst="rect">
            <a:avLst/>
          </a:prstGeom>
          <a:noFill/>
          <a:ln>
            <a:noFill/>
          </a:ln>
        </p:spPr>
        <p:txBody>
          <a:bodyPr anchorCtr="0" anchor="t" bIns="17825" lIns="35650" spcFirstLastPara="1" rIns="35650" wrap="square" tIns="178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1" name="Google Shape;101;p28"/>
          <p:cNvSpPr txBox="1"/>
          <p:nvPr>
            <p:ph idx="10" type="dt"/>
          </p:nvPr>
        </p:nvSpPr>
        <p:spPr>
          <a:xfrm>
            <a:off x="628692" y="5296959"/>
            <a:ext cx="2057534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8"/>
          <p:cNvSpPr txBox="1"/>
          <p:nvPr>
            <p:ph idx="11" type="ftr"/>
          </p:nvPr>
        </p:nvSpPr>
        <p:spPr>
          <a:xfrm>
            <a:off x="3029148" y="5296959"/>
            <a:ext cx="3085706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8"/>
          <p:cNvSpPr txBox="1"/>
          <p:nvPr>
            <p:ph idx="12" type="sldNum"/>
          </p:nvPr>
        </p:nvSpPr>
        <p:spPr>
          <a:xfrm>
            <a:off x="6457776" y="5296959"/>
            <a:ext cx="2057534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9"/>
          <p:cNvSpPr txBox="1"/>
          <p:nvPr>
            <p:ph type="title"/>
          </p:nvPr>
        </p:nvSpPr>
        <p:spPr>
          <a:xfrm>
            <a:off x="628692" y="304272"/>
            <a:ext cx="7886618" cy="1104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9"/>
          <p:cNvSpPr txBox="1"/>
          <p:nvPr>
            <p:ph idx="1" type="body"/>
          </p:nvPr>
        </p:nvSpPr>
        <p:spPr>
          <a:xfrm>
            <a:off x="628650" y="1521354"/>
            <a:ext cx="3886200" cy="3626115"/>
          </a:xfrm>
          <a:prstGeom prst="rect">
            <a:avLst/>
          </a:prstGeom>
          <a:noFill/>
          <a:ln>
            <a:noFill/>
          </a:ln>
        </p:spPr>
        <p:txBody>
          <a:bodyPr anchorCtr="0" anchor="t" bIns="17825" lIns="35650" spcFirstLastPara="1" rIns="35650" wrap="square" tIns="1782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29"/>
          <p:cNvSpPr txBox="1"/>
          <p:nvPr>
            <p:ph idx="2" type="body"/>
          </p:nvPr>
        </p:nvSpPr>
        <p:spPr>
          <a:xfrm>
            <a:off x="4629150" y="1521354"/>
            <a:ext cx="3886200" cy="3626115"/>
          </a:xfrm>
          <a:prstGeom prst="rect">
            <a:avLst/>
          </a:prstGeom>
          <a:noFill/>
          <a:ln>
            <a:noFill/>
          </a:ln>
        </p:spPr>
        <p:txBody>
          <a:bodyPr anchorCtr="0" anchor="t" bIns="17825" lIns="35650" spcFirstLastPara="1" rIns="35650" wrap="square" tIns="1782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29"/>
          <p:cNvSpPr txBox="1"/>
          <p:nvPr>
            <p:ph idx="10" type="dt"/>
          </p:nvPr>
        </p:nvSpPr>
        <p:spPr>
          <a:xfrm>
            <a:off x="628692" y="5296959"/>
            <a:ext cx="2057534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9"/>
          <p:cNvSpPr txBox="1"/>
          <p:nvPr>
            <p:ph idx="11" type="ftr"/>
          </p:nvPr>
        </p:nvSpPr>
        <p:spPr>
          <a:xfrm>
            <a:off x="3029148" y="5296959"/>
            <a:ext cx="3085706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9"/>
          <p:cNvSpPr txBox="1"/>
          <p:nvPr>
            <p:ph idx="12" type="sldNum"/>
          </p:nvPr>
        </p:nvSpPr>
        <p:spPr>
          <a:xfrm>
            <a:off x="6457776" y="5296959"/>
            <a:ext cx="2057534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0"/>
          <p:cNvSpPr txBox="1"/>
          <p:nvPr>
            <p:ph type="title"/>
          </p:nvPr>
        </p:nvSpPr>
        <p:spPr>
          <a:xfrm>
            <a:off x="629841" y="304271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0"/>
          <p:cNvSpPr txBox="1"/>
          <p:nvPr>
            <p:ph idx="1" type="body"/>
          </p:nvPr>
        </p:nvSpPr>
        <p:spPr>
          <a:xfrm>
            <a:off x="629842" y="1400969"/>
            <a:ext cx="3868340" cy="686593"/>
          </a:xfrm>
          <a:prstGeom prst="rect">
            <a:avLst/>
          </a:prstGeom>
          <a:noFill/>
          <a:ln>
            <a:noFill/>
          </a:ln>
        </p:spPr>
        <p:txBody>
          <a:bodyPr anchorCtr="0" anchor="b" bIns="17825" lIns="35650" spcFirstLastPara="1" rIns="35650" wrap="square" tIns="178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1pPr>
            <a:lvl2pPr indent="-228600" lvl="1" marL="9144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2pPr>
            <a:lvl3pPr indent="-228600" lvl="2" marL="1371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14" name="Google Shape;114;p30"/>
          <p:cNvSpPr txBox="1"/>
          <p:nvPr>
            <p:ph idx="2" type="body"/>
          </p:nvPr>
        </p:nvSpPr>
        <p:spPr>
          <a:xfrm>
            <a:off x="629842" y="2087563"/>
            <a:ext cx="3868340" cy="3070490"/>
          </a:xfrm>
          <a:prstGeom prst="rect">
            <a:avLst/>
          </a:prstGeom>
          <a:noFill/>
          <a:ln>
            <a:noFill/>
          </a:ln>
        </p:spPr>
        <p:txBody>
          <a:bodyPr anchorCtr="0" anchor="t" bIns="17825" lIns="35650" spcFirstLastPara="1" rIns="35650" wrap="square" tIns="1782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30"/>
          <p:cNvSpPr txBox="1"/>
          <p:nvPr>
            <p:ph idx="3" type="body"/>
          </p:nvPr>
        </p:nvSpPr>
        <p:spPr>
          <a:xfrm>
            <a:off x="4629151" y="1400969"/>
            <a:ext cx="3887391" cy="686593"/>
          </a:xfrm>
          <a:prstGeom prst="rect">
            <a:avLst/>
          </a:prstGeom>
          <a:noFill/>
          <a:ln>
            <a:noFill/>
          </a:ln>
        </p:spPr>
        <p:txBody>
          <a:bodyPr anchorCtr="0" anchor="b" bIns="17825" lIns="35650" spcFirstLastPara="1" rIns="35650" wrap="square" tIns="178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1pPr>
            <a:lvl2pPr indent="-228600" lvl="1" marL="9144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2pPr>
            <a:lvl3pPr indent="-228600" lvl="2" marL="1371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16" name="Google Shape;116;p30"/>
          <p:cNvSpPr txBox="1"/>
          <p:nvPr>
            <p:ph idx="4" type="body"/>
          </p:nvPr>
        </p:nvSpPr>
        <p:spPr>
          <a:xfrm>
            <a:off x="4629151" y="2087563"/>
            <a:ext cx="3887391" cy="3070490"/>
          </a:xfrm>
          <a:prstGeom prst="rect">
            <a:avLst/>
          </a:prstGeom>
          <a:noFill/>
          <a:ln>
            <a:noFill/>
          </a:ln>
        </p:spPr>
        <p:txBody>
          <a:bodyPr anchorCtr="0" anchor="t" bIns="17825" lIns="35650" spcFirstLastPara="1" rIns="35650" wrap="square" tIns="1782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30"/>
          <p:cNvSpPr txBox="1"/>
          <p:nvPr>
            <p:ph idx="10" type="dt"/>
          </p:nvPr>
        </p:nvSpPr>
        <p:spPr>
          <a:xfrm>
            <a:off x="628692" y="5296959"/>
            <a:ext cx="2057534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0"/>
          <p:cNvSpPr txBox="1"/>
          <p:nvPr>
            <p:ph idx="11" type="ftr"/>
          </p:nvPr>
        </p:nvSpPr>
        <p:spPr>
          <a:xfrm>
            <a:off x="3029148" y="5296959"/>
            <a:ext cx="3085706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0"/>
          <p:cNvSpPr txBox="1"/>
          <p:nvPr>
            <p:ph idx="12" type="sldNum"/>
          </p:nvPr>
        </p:nvSpPr>
        <p:spPr>
          <a:xfrm>
            <a:off x="6457776" y="5296959"/>
            <a:ext cx="2057534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1"/>
          <p:cNvSpPr txBox="1"/>
          <p:nvPr>
            <p:ph type="title"/>
          </p:nvPr>
        </p:nvSpPr>
        <p:spPr>
          <a:xfrm>
            <a:off x="628692" y="304272"/>
            <a:ext cx="7886618" cy="1104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1"/>
          <p:cNvSpPr txBox="1"/>
          <p:nvPr>
            <p:ph idx="10" type="dt"/>
          </p:nvPr>
        </p:nvSpPr>
        <p:spPr>
          <a:xfrm>
            <a:off x="628692" y="5296959"/>
            <a:ext cx="2057534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1"/>
          <p:cNvSpPr txBox="1"/>
          <p:nvPr>
            <p:ph idx="11" type="ftr"/>
          </p:nvPr>
        </p:nvSpPr>
        <p:spPr>
          <a:xfrm>
            <a:off x="3029148" y="5296959"/>
            <a:ext cx="3085706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1"/>
          <p:cNvSpPr txBox="1"/>
          <p:nvPr>
            <p:ph idx="12" type="sldNum"/>
          </p:nvPr>
        </p:nvSpPr>
        <p:spPr>
          <a:xfrm>
            <a:off x="6457776" y="5296959"/>
            <a:ext cx="2057534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2"/>
          <p:cNvSpPr txBox="1"/>
          <p:nvPr>
            <p:ph idx="10" type="dt"/>
          </p:nvPr>
        </p:nvSpPr>
        <p:spPr>
          <a:xfrm>
            <a:off x="628692" y="5296959"/>
            <a:ext cx="2057534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2"/>
          <p:cNvSpPr txBox="1"/>
          <p:nvPr>
            <p:ph idx="11" type="ftr"/>
          </p:nvPr>
        </p:nvSpPr>
        <p:spPr>
          <a:xfrm>
            <a:off x="3029148" y="5296959"/>
            <a:ext cx="3085706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2"/>
          <p:cNvSpPr txBox="1"/>
          <p:nvPr>
            <p:ph idx="12" type="sldNum"/>
          </p:nvPr>
        </p:nvSpPr>
        <p:spPr>
          <a:xfrm>
            <a:off x="6457776" y="5296959"/>
            <a:ext cx="2057534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3"/>
          <p:cNvSpPr txBox="1"/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17825" lIns="35650" spcFirstLastPara="1" rIns="35650" wrap="square" tIns="178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3"/>
          <p:cNvSpPr txBox="1"/>
          <p:nvPr>
            <p:ph idx="1" type="body"/>
          </p:nvPr>
        </p:nvSpPr>
        <p:spPr>
          <a:xfrm>
            <a:off x="3887391" y="822856"/>
            <a:ext cx="4629150" cy="4061354"/>
          </a:xfrm>
          <a:prstGeom prst="rect">
            <a:avLst/>
          </a:prstGeom>
          <a:noFill/>
          <a:ln>
            <a:noFill/>
          </a:ln>
        </p:spPr>
        <p:txBody>
          <a:bodyPr anchorCtr="0" anchor="t" bIns="17825" lIns="35650" spcFirstLastPara="1" rIns="35650" wrap="square" tIns="17825">
            <a:noAutofit/>
          </a:bodyPr>
          <a:lstStyle>
            <a:lvl1pPr indent="-387350" lvl="0" marL="4572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1pPr>
            <a:lvl2pPr indent="-368300" lvl="1" marL="9144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2pPr>
            <a:lvl3pPr indent="-349250" lvl="2" marL="1371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3pPr>
            <a:lvl4pPr indent="-330200" lvl="3" marL="18288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32" name="Google Shape;132;p33"/>
          <p:cNvSpPr txBox="1"/>
          <p:nvPr>
            <p:ph idx="2" type="body"/>
          </p:nvPr>
        </p:nvSpPr>
        <p:spPr>
          <a:xfrm>
            <a:off x="629841" y="1714500"/>
            <a:ext cx="2949178" cy="3176323"/>
          </a:xfrm>
          <a:prstGeom prst="rect">
            <a:avLst/>
          </a:prstGeom>
          <a:noFill/>
          <a:ln>
            <a:noFill/>
          </a:ln>
        </p:spPr>
        <p:txBody>
          <a:bodyPr anchorCtr="0" anchor="t" bIns="17825" lIns="35650" spcFirstLastPara="1" rIns="35650" wrap="square" tIns="178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33" name="Google Shape;133;p33"/>
          <p:cNvSpPr txBox="1"/>
          <p:nvPr>
            <p:ph idx="10" type="dt"/>
          </p:nvPr>
        </p:nvSpPr>
        <p:spPr>
          <a:xfrm>
            <a:off x="628692" y="5296959"/>
            <a:ext cx="2057534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3"/>
          <p:cNvSpPr txBox="1"/>
          <p:nvPr>
            <p:ph idx="11" type="ftr"/>
          </p:nvPr>
        </p:nvSpPr>
        <p:spPr>
          <a:xfrm>
            <a:off x="3029148" y="5296959"/>
            <a:ext cx="3085706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3"/>
          <p:cNvSpPr txBox="1"/>
          <p:nvPr>
            <p:ph idx="12" type="sldNum"/>
          </p:nvPr>
        </p:nvSpPr>
        <p:spPr>
          <a:xfrm>
            <a:off x="6457776" y="5296959"/>
            <a:ext cx="2057534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/>
          <p:nvPr>
            <p:ph type="title"/>
          </p:nvPr>
        </p:nvSpPr>
        <p:spPr>
          <a:xfrm>
            <a:off x="628692" y="304273"/>
            <a:ext cx="7886618" cy="1104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" type="body"/>
          </p:nvPr>
        </p:nvSpPr>
        <p:spPr>
          <a:xfrm>
            <a:off x="628692" y="1521356"/>
            <a:ext cx="7886618" cy="3626115"/>
          </a:xfrm>
          <a:prstGeom prst="rect">
            <a:avLst/>
          </a:prstGeom>
          <a:noFill/>
          <a:ln>
            <a:noFill/>
          </a:ln>
        </p:spPr>
        <p:txBody>
          <a:bodyPr anchorCtr="0" anchor="t" bIns="17825" lIns="35650" spcFirstLastPara="1" rIns="35650" wrap="square" tIns="1782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0" type="dt"/>
          </p:nvPr>
        </p:nvSpPr>
        <p:spPr>
          <a:xfrm>
            <a:off x="628692" y="5296960"/>
            <a:ext cx="2057534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1" type="ftr"/>
          </p:nvPr>
        </p:nvSpPr>
        <p:spPr>
          <a:xfrm>
            <a:off x="3029148" y="5296960"/>
            <a:ext cx="3085706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2" type="sldNum"/>
          </p:nvPr>
        </p:nvSpPr>
        <p:spPr>
          <a:xfrm>
            <a:off x="6457776" y="5296960"/>
            <a:ext cx="2057534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4"/>
          <p:cNvSpPr txBox="1"/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17825" lIns="35650" spcFirstLastPara="1" rIns="35650" wrap="square" tIns="178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4"/>
          <p:cNvSpPr/>
          <p:nvPr>
            <p:ph idx="2" type="pic"/>
          </p:nvPr>
        </p:nvSpPr>
        <p:spPr>
          <a:xfrm>
            <a:off x="3887391" y="822856"/>
            <a:ext cx="4629150" cy="4061354"/>
          </a:xfrm>
          <a:prstGeom prst="rect">
            <a:avLst/>
          </a:prstGeom>
          <a:noFill/>
          <a:ln>
            <a:noFill/>
          </a:ln>
        </p:spPr>
        <p:txBody>
          <a:bodyPr anchorCtr="0" anchor="t" bIns="17825" lIns="35650" spcFirstLastPara="1" rIns="35650" wrap="square" tIns="1782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34"/>
          <p:cNvSpPr txBox="1"/>
          <p:nvPr>
            <p:ph idx="1" type="body"/>
          </p:nvPr>
        </p:nvSpPr>
        <p:spPr>
          <a:xfrm>
            <a:off x="629841" y="1714500"/>
            <a:ext cx="2949178" cy="3176323"/>
          </a:xfrm>
          <a:prstGeom prst="rect">
            <a:avLst/>
          </a:prstGeom>
          <a:noFill/>
          <a:ln>
            <a:noFill/>
          </a:ln>
        </p:spPr>
        <p:txBody>
          <a:bodyPr anchorCtr="0" anchor="t" bIns="17825" lIns="35650" spcFirstLastPara="1" rIns="35650" wrap="square" tIns="178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40" name="Google Shape;140;p34"/>
          <p:cNvSpPr txBox="1"/>
          <p:nvPr>
            <p:ph idx="10" type="dt"/>
          </p:nvPr>
        </p:nvSpPr>
        <p:spPr>
          <a:xfrm>
            <a:off x="628692" y="5296959"/>
            <a:ext cx="2057534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4"/>
          <p:cNvSpPr txBox="1"/>
          <p:nvPr>
            <p:ph idx="11" type="ftr"/>
          </p:nvPr>
        </p:nvSpPr>
        <p:spPr>
          <a:xfrm>
            <a:off x="3029148" y="5296959"/>
            <a:ext cx="3085706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4"/>
          <p:cNvSpPr txBox="1"/>
          <p:nvPr>
            <p:ph idx="12" type="sldNum"/>
          </p:nvPr>
        </p:nvSpPr>
        <p:spPr>
          <a:xfrm>
            <a:off x="6457776" y="5296959"/>
            <a:ext cx="2057534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 txBox="1"/>
          <p:nvPr>
            <p:ph type="title"/>
          </p:nvPr>
        </p:nvSpPr>
        <p:spPr>
          <a:xfrm>
            <a:off x="628692" y="304272"/>
            <a:ext cx="7886618" cy="1104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5"/>
          <p:cNvSpPr txBox="1"/>
          <p:nvPr>
            <p:ph idx="1" type="body"/>
          </p:nvPr>
        </p:nvSpPr>
        <p:spPr>
          <a:xfrm rot="5400000">
            <a:off x="2758944" y="-608898"/>
            <a:ext cx="3626115" cy="7886618"/>
          </a:xfrm>
          <a:prstGeom prst="rect">
            <a:avLst/>
          </a:prstGeom>
          <a:noFill/>
          <a:ln>
            <a:noFill/>
          </a:ln>
        </p:spPr>
        <p:txBody>
          <a:bodyPr anchorCtr="0" anchor="t" bIns="17825" lIns="35650" spcFirstLastPara="1" rIns="35650" wrap="square" tIns="1782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35"/>
          <p:cNvSpPr txBox="1"/>
          <p:nvPr>
            <p:ph idx="10" type="dt"/>
          </p:nvPr>
        </p:nvSpPr>
        <p:spPr>
          <a:xfrm>
            <a:off x="628692" y="5296959"/>
            <a:ext cx="2057534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5"/>
          <p:cNvSpPr txBox="1"/>
          <p:nvPr>
            <p:ph idx="11" type="ftr"/>
          </p:nvPr>
        </p:nvSpPr>
        <p:spPr>
          <a:xfrm>
            <a:off x="3029148" y="5296959"/>
            <a:ext cx="3085706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5"/>
          <p:cNvSpPr txBox="1"/>
          <p:nvPr>
            <p:ph idx="12" type="sldNum"/>
          </p:nvPr>
        </p:nvSpPr>
        <p:spPr>
          <a:xfrm>
            <a:off x="6457776" y="5296959"/>
            <a:ext cx="2057534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 txBox="1"/>
          <p:nvPr>
            <p:ph type="title"/>
          </p:nvPr>
        </p:nvSpPr>
        <p:spPr>
          <a:xfrm rot="5400000">
            <a:off x="5107914" y="1740032"/>
            <a:ext cx="484319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6"/>
          <p:cNvSpPr txBox="1"/>
          <p:nvPr>
            <p:ph idx="1" type="body"/>
          </p:nvPr>
        </p:nvSpPr>
        <p:spPr>
          <a:xfrm rot="5400000">
            <a:off x="1107415" y="-174493"/>
            <a:ext cx="484319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17825" lIns="35650" spcFirstLastPara="1" rIns="35650" wrap="square" tIns="1782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36"/>
          <p:cNvSpPr txBox="1"/>
          <p:nvPr>
            <p:ph idx="10" type="dt"/>
          </p:nvPr>
        </p:nvSpPr>
        <p:spPr>
          <a:xfrm>
            <a:off x="628692" y="5296959"/>
            <a:ext cx="2057534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6"/>
          <p:cNvSpPr txBox="1"/>
          <p:nvPr>
            <p:ph idx="11" type="ftr"/>
          </p:nvPr>
        </p:nvSpPr>
        <p:spPr>
          <a:xfrm>
            <a:off x="3029148" y="5296959"/>
            <a:ext cx="3085706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36"/>
          <p:cNvSpPr txBox="1"/>
          <p:nvPr>
            <p:ph idx="12" type="sldNum"/>
          </p:nvPr>
        </p:nvSpPr>
        <p:spPr>
          <a:xfrm>
            <a:off x="6457776" y="5296959"/>
            <a:ext cx="2057534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/>
          <p:nvPr>
            <p:ph type="title"/>
          </p:nvPr>
        </p:nvSpPr>
        <p:spPr>
          <a:xfrm>
            <a:off x="623888" y="1424783"/>
            <a:ext cx="7886700" cy="2377281"/>
          </a:xfrm>
          <a:prstGeom prst="rect">
            <a:avLst/>
          </a:prstGeom>
          <a:noFill/>
          <a:ln>
            <a:noFill/>
          </a:ln>
        </p:spPr>
        <p:txBody>
          <a:bodyPr anchorCtr="0" anchor="b" bIns="17825" lIns="35650" spcFirstLastPara="1" rIns="35650" wrap="square" tIns="178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" type="body"/>
          </p:nvPr>
        </p:nvSpPr>
        <p:spPr>
          <a:xfrm>
            <a:off x="623888" y="3824554"/>
            <a:ext cx="7886700" cy="1250156"/>
          </a:xfrm>
          <a:prstGeom prst="rect">
            <a:avLst/>
          </a:prstGeom>
          <a:noFill/>
          <a:ln>
            <a:noFill/>
          </a:ln>
        </p:spPr>
        <p:txBody>
          <a:bodyPr anchorCtr="0" anchor="t" bIns="17825" lIns="35650" spcFirstLastPara="1" rIns="35650" wrap="square" tIns="178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8"/>
          <p:cNvSpPr txBox="1"/>
          <p:nvPr>
            <p:ph idx="10" type="dt"/>
          </p:nvPr>
        </p:nvSpPr>
        <p:spPr>
          <a:xfrm>
            <a:off x="628692" y="5296960"/>
            <a:ext cx="2057534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1" type="ftr"/>
          </p:nvPr>
        </p:nvSpPr>
        <p:spPr>
          <a:xfrm>
            <a:off x="3029148" y="5296960"/>
            <a:ext cx="3085706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12" type="sldNum"/>
          </p:nvPr>
        </p:nvSpPr>
        <p:spPr>
          <a:xfrm>
            <a:off x="6457776" y="5296960"/>
            <a:ext cx="2057534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/>
          <p:nvPr>
            <p:ph type="title"/>
          </p:nvPr>
        </p:nvSpPr>
        <p:spPr>
          <a:xfrm>
            <a:off x="628692" y="304273"/>
            <a:ext cx="7886618" cy="1104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" type="body"/>
          </p:nvPr>
        </p:nvSpPr>
        <p:spPr>
          <a:xfrm>
            <a:off x="628650" y="1521356"/>
            <a:ext cx="3886200" cy="3626115"/>
          </a:xfrm>
          <a:prstGeom prst="rect">
            <a:avLst/>
          </a:prstGeom>
          <a:noFill/>
          <a:ln>
            <a:noFill/>
          </a:ln>
        </p:spPr>
        <p:txBody>
          <a:bodyPr anchorCtr="0" anchor="t" bIns="17825" lIns="35650" spcFirstLastPara="1" rIns="35650" wrap="square" tIns="1782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2" type="body"/>
          </p:nvPr>
        </p:nvSpPr>
        <p:spPr>
          <a:xfrm>
            <a:off x="4629150" y="1521356"/>
            <a:ext cx="3886200" cy="3626115"/>
          </a:xfrm>
          <a:prstGeom prst="rect">
            <a:avLst/>
          </a:prstGeom>
          <a:noFill/>
          <a:ln>
            <a:noFill/>
          </a:ln>
        </p:spPr>
        <p:txBody>
          <a:bodyPr anchorCtr="0" anchor="t" bIns="17825" lIns="35650" spcFirstLastPara="1" rIns="35650" wrap="square" tIns="1782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9"/>
          <p:cNvSpPr txBox="1"/>
          <p:nvPr>
            <p:ph idx="10" type="dt"/>
          </p:nvPr>
        </p:nvSpPr>
        <p:spPr>
          <a:xfrm>
            <a:off x="628692" y="5296960"/>
            <a:ext cx="2057534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"/>
          <p:cNvSpPr txBox="1"/>
          <p:nvPr>
            <p:ph idx="11" type="ftr"/>
          </p:nvPr>
        </p:nvSpPr>
        <p:spPr>
          <a:xfrm>
            <a:off x="3029148" y="5296960"/>
            <a:ext cx="3085706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2" type="sldNum"/>
          </p:nvPr>
        </p:nvSpPr>
        <p:spPr>
          <a:xfrm>
            <a:off x="6457776" y="5296960"/>
            <a:ext cx="2057534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/>
          <p:nvPr>
            <p:ph type="title"/>
          </p:nvPr>
        </p:nvSpPr>
        <p:spPr>
          <a:xfrm>
            <a:off x="629841" y="304271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" type="body"/>
          </p:nvPr>
        </p:nvSpPr>
        <p:spPr>
          <a:xfrm>
            <a:off x="629842" y="1400970"/>
            <a:ext cx="3868340" cy="686593"/>
          </a:xfrm>
          <a:prstGeom prst="rect">
            <a:avLst/>
          </a:prstGeom>
          <a:noFill/>
          <a:ln>
            <a:noFill/>
          </a:ln>
        </p:spPr>
        <p:txBody>
          <a:bodyPr anchorCtr="0" anchor="b" bIns="17825" lIns="35650" spcFirstLastPara="1" rIns="35650" wrap="square" tIns="178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1pPr>
            <a:lvl2pPr indent="-228600" lvl="1" marL="9144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2pPr>
            <a:lvl3pPr indent="-228600" lvl="2" marL="1371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9" name="Google Shape;39;p20"/>
          <p:cNvSpPr txBox="1"/>
          <p:nvPr>
            <p:ph idx="2" type="body"/>
          </p:nvPr>
        </p:nvSpPr>
        <p:spPr>
          <a:xfrm>
            <a:off x="629842" y="2087563"/>
            <a:ext cx="3868340" cy="3070490"/>
          </a:xfrm>
          <a:prstGeom prst="rect">
            <a:avLst/>
          </a:prstGeom>
          <a:noFill/>
          <a:ln>
            <a:noFill/>
          </a:ln>
        </p:spPr>
        <p:txBody>
          <a:bodyPr anchorCtr="0" anchor="t" bIns="17825" lIns="35650" spcFirstLastPara="1" rIns="35650" wrap="square" tIns="1782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3" type="body"/>
          </p:nvPr>
        </p:nvSpPr>
        <p:spPr>
          <a:xfrm>
            <a:off x="4629152" y="1400970"/>
            <a:ext cx="3887391" cy="686593"/>
          </a:xfrm>
          <a:prstGeom prst="rect">
            <a:avLst/>
          </a:prstGeom>
          <a:noFill/>
          <a:ln>
            <a:noFill/>
          </a:ln>
        </p:spPr>
        <p:txBody>
          <a:bodyPr anchorCtr="0" anchor="b" bIns="17825" lIns="35650" spcFirstLastPara="1" rIns="35650" wrap="square" tIns="178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1pPr>
            <a:lvl2pPr indent="-228600" lvl="1" marL="9144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2pPr>
            <a:lvl3pPr indent="-228600" lvl="2" marL="1371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1" name="Google Shape;41;p20"/>
          <p:cNvSpPr txBox="1"/>
          <p:nvPr>
            <p:ph idx="4" type="body"/>
          </p:nvPr>
        </p:nvSpPr>
        <p:spPr>
          <a:xfrm>
            <a:off x="4629152" y="2087563"/>
            <a:ext cx="3887391" cy="3070490"/>
          </a:xfrm>
          <a:prstGeom prst="rect">
            <a:avLst/>
          </a:prstGeom>
          <a:noFill/>
          <a:ln>
            <a:noFill/>
          </a:ln>
        </p:spPr>
        <p:txBody>
          <a:bodyPr anchorCtr="0" anchor="t" bIns="17825" lIns="35650" spcFirstLastPara="1" rIns="35650" wrap="square" tIns="1782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0" type="dt"/>
          </p:nvPr>
        </p:nvSpPr>
        <p:spPr>
          <a:xfrm>
            <a:off x="628692" y="5296960"/>
            <a:ext cx="2057534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0"/>
          <p:cNvSpPr txBox="1"/>
          <p:nvPr>
            <p:ph idx="11" type="ftr"/>
          </p:nvPr>
        </p:nvSpPr>
        <p:spPr>
          <a:xfrm>
            <a:off x="3029148" y="5296960"/>
            <a:ext cx="3085706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12" type="sldNum"/>
          </p:nvPr>
        </p:nvSpPr>
        <p:spPr>
          <a:xfrm>
            <a:off x="6457776" y="5296960"/>
            <a:ext cx="2057534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/>
          <p:nvPr>
            <p:ph type="title"/>
          </p:nvPr>
        </p:nvSpPr>
        <p:spPr>
          <a:xfrm>
            <a:off x="628692" y="304273"/>
            <a:ext cx="7886618" cy="1104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0" type="dt"/>
          </p:nvPr>
        </p:nvSpPr>
        <p:spPr>
          <a:xfrm>
            <a:off x="628692" y="5296960"/>
            <a:ext cx="2057534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1" type="ftr"/>
          </p:nvPr>
        </p:nvSpPr>
        <p:spPr>
          <a:xfrm>
            <a:off x="3029148" y="5296960"/>
            <a:ext cx="3085706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1"/>
          <p:cNvSpPr txBox="1"/>
          <p:nvPr>
            <p:ph idx="12" type="sldNum"/>
          </p:nvPr>
        </p:nvSpPr>
        <p:spPr>
          <a:xfrm>
            <a:off x="6457776" y="5296960"/>
            <a:ext cx="2057534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/>
          <p:nvPr>
            <p:ph idx="10" type="dt"/>
          </p:nvPr>
        </p:nvSpPr>
        <p:spPr>
          <a:xfrm>
            <a:off x="628692" y="5296960"/>
            <a:ext cx="2057534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1" type="ftr"/>
          </p:nvPr>
        </p:nvSpPr>
        <p:spPr>
          <a:xfrm>
            <a:off x="3029148" y="5296960"/>
            <a:ext cx="3085706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2" type="sldNum"/>
          </p:nvPr>
        </p:nvSpPr>
        <p:spPr>
          <a:xfrm>
            <a:off x="6457776" y="5296960"/>
            <a:ext cx="2057534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17825" lIns="35650" spcFirstLastPara="1" rIns="35650" wrap="square" tIns="178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" type="body"/>
          </p:nvPr>
        </p:nvSpPr>
        <p:spPr>
          <a:xfrm>
            <a:off x="3887391" y="822856"/>
            <a:ext cx="4629150" cy="4061354"/>
          </a:xfrm>
          <a:prstGeom prst="rect">
            <a:avLst/>
          </a:prstGeom>
          <a:noFill/>
          <a:ln>
            <a:noFill/>
          </a:ln>
        </p:spPr>
        <p:txBody>
          <a:bodyPr anchorCtr="0" anchor="t" bIns="17825" lIns="35650" spcFirstLastPara="1" rIns="35650" wrap="square" tIns="17825">
            <a:noAutofit/>
          </a:bodyPr>
          <a:lstStyle>
            <a:lvl1pPr indent="-387350" lvl="0" marL="4572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1pPr>
            <a:lvl2pPr indent="-368300" lvl="1" marL="9144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2pPr>
            <a:lvl3pPr indent="-349250" lvl="2" marL="1371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3pPr>
            <a:lvl4pPr indent="-330200" lvl="3" marL="18288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7" name="Google Shape;57;p23"/>
          <p:cNvSpPr txBox="1"/>
          <p:nvPr>
            <p:ph idx="2" type="body"/>
          </p:nvPr>
        </p:nvSpPr>
        <p:spPr>
          <a:xfrm>
            <a:off x="629841" y="1714502"/>
            <a:ext cx="2949178" cy="3176323"/>
          </a:xfrm>
          <a:prstGeom prst="rect">
            <a:avLst/>
          </a:prstGeom>
          <a:noFill/>
          <a:ln>
            <a:noFill/>
          </a:ln>
        </p:spPr>
        <p:txBody>
          <a:bodyPr anchorCtr="0" anchor="t" bIns="17825" lIns="35650" spcFirstLastPara="1" rIns="35650" wrap="square" tIns="178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8" name="Google Shape;58;p23"/>
          <p:cNvSpPr txBox="1"/>
          <p:nvPr>
            <p:ph idx="10" type="dt"/>
          </p:nvPr>
        </p:nvSpPr>
        <p:spPr>
          <a:xfrm>
            <a:off x="628692" y="5296960"/>
            <a:ext cx="2057534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1" type="ftr"/>
          </p:nvPr>
        </p:nvSpPr>
        <p:spPr>
          <a:xfrm>
            <a:off x="3029148" y="5296960"/>
            <a:ext cx="3085706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2" type="sldNum"/>
          </p:nvPr>
        </p:nvSpPr>
        <p:spPr>
          <a:xfrm>
            <a:off x="6457776" y="5296960"/>
            <a:ext cx="2057534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/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17825" lIns="35650" spcFirstLastPara="1" rIns="35650" wrap="square" tIns="178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/>
          <p:nvPr>
            <p:ph idx="2" type="pic"/>
          </p:nvPr>
        </p:nvSpPr>
        <p:spPr>
          <a:xfrm>
            <a:off x="3887391" y="822856"/>
            <a:ext cx="4629150" cy="4061354"/>
          </a:xfrm>
          <a:prstGeom prst="rect">
            <a:avLst/>
          </a:prstGeom>
          <a:noFill/>
          <a:ln>
            <a:noFill/>
          </a:ln>
        </p:spPr>
        <p:txBody>
          <a:bodyPr anchorCtr="0" anchor="t" bIns="17825" lIns="35650" spcFirstLastPara="1" rIns="35650" wrap="square" tIns="1782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4"/>
          <p:cNvSpPr txBox="1"/>
          <p:nvPr>
            <p:ph idx="1" type="body"/>
          </p:nvPr>
        </p:nvSpPr>
        <p:spPr>
          <a:xfrm>
            <a:off x="629841" y="1714502"/>
            <a:ext cx="2949178" cy="3176323"/>
          </a:xfrm>
          <a:prstGeom prst="rect">
            <a:avLst/>
          </a:prstGeom>
          <a:noFill/>
          <a:ln>
            <a:noFill/>
          </a:ln>
        </p:spPr>
        <p:txBody>
          <a:bodyPr anchorCtr="0" anchor="t" bIns="17825" lIns="35650" spcFirstLastPara="1" rIns="35650" wrap="square" tIns="178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5" name="Google Shape;65;p24"/>
          <p:cNvSpPr txBox="1"/>
          <p:nvPr>
            <p:ph idx="10" type="dt"/>
          </p:nvPr>
        </p:nvSpPr>
        <p:spPr>
          <a:xfrm>
            <a:off x="628692" y="5296960"/>
            <a:ext cx="2057534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1" type="ftr"/>
          </p:nvPr>
        </p:nvSpPr>
        <p:spPr>
          <a:xfrm>
            <a:off x="3029148" y="5296960"/>
            <a:ext cx="3085706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12" type="sldNum"/>
          </p:nvPr>
        </p:nvSpPr>
        <p:spPr>
          <a:xfrm>
            <a:off x="6457776" y="5296960"/>
            <a:ext cx="2057534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628692" y="304273"/>
            <a:ext cx="7886618" cy="1104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628692" y="1521356"/>
            <a:ext cx="7886618" cy="3626115"/>
          </a:xfrm>
          <a:prstGeom prst="rect">
            <a:avLst/>
          </a:prstGeom>
          <a:noFill/>
          <a:ln>
            <a:noFill/>
          </a:ln>
        </p:spPr>
        <p:txBody>
          <a:bodyPr anchorCtr="0" anchor="t" bIns="17825" lIns="35650" spcFirstLastPara="1" rIns="35650" wrap="square" tIns="17825">
            <a:no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9250" lvl="1" marL="914400" marR="0" rtl="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628692" y="5296960"/>
            <a:ext cx="2057534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3029148" y="5296960"/>
            <a:ext cx="3085706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6457776" y="5296960"/>
            <a:ext cx="2057534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628692" y="304272"/>
            <a:ext cx="7886618" cy="1104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628692" y="1521354"/>
            <a:ext cx="7886618" cy="3626115"/>
          </a:xfrm>
          <a:prstGeom prst="rect">
            <a:avLst/>
          </a:prstGeom>
          <a:noFill/>
          <a:ln>
            <a:noFill/>
          </a:ln>
        </p:spPr>
        <p:txBody>
          <a:bodyPr anchorCtr="0" anchor="t" bIns="17825" lIns="35650" spcFirstLastPara="1" rIns="35650" wrap="square" tIns="17825">
            <a:no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9250" lvl="1" marL="914400" marR="0" rtl="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6"/>
          <p:cNvSpPr txBox="1"/>
          <p:nvPr>
            <p:ph idx="10" type="dt"/>
          </p:nvPr>
        </p:nvSpPr>
        <p:spPr>
          <a:xfrm>
            <a:off x="628692" y="5296959"/>
            <a:ext cx="2057534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6"/>
          <p:cNvSpPr txBox="1"/>
          <p:nvPr>
            <p:ph idx="11" type="ftr"/>
          </p:nvPr>
        </p:nvSpPr>
        <p:spPr>
          <a:xfrm>
            <a:off x="3029148" y="5296959"/>
            <a:ext cx="3085706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6"/>
          <p:cNvSpPr txBox="1"/>
          <p:nvPr>
            <p:ph idx="12" type="sldNum"/>
          </p:nvPr>
        </p:nvSpPr>
        <p:spPr>
          <a:xfrm>
            <a:off x="6457776" y="5296959"/>
            <a:ext cx="2057534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"/>
          <p:cNvSpPr txBox="1"/>
          <p:nvPr/>
        </p:nvSpPr>
        <p:spPr>
          <a:xfrm>
            <a:off x="3005333" y="1823642"/>
            <a:ext cx="5599115" cy="1036276"/>
          </a:xfrm>
          <a:prstGeom prst="rect">
            <a:avLst/>
          </a:prstGeom>
          <a:noFill/>
          <a:ln>
            <a:noFill/>
          </a:ln>
        </p:spPr>
        <p:txBody>
          <a:bodyPr anchorCtr="0" anchor="t" bIns="17825" lIns="35650" spcFirstLastPara="1" rIns="35650" wrap="square" tIns="178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C" sz="6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b="1" i="0" sz="65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"/>
          <p:cNvSpPr txBox="1"/>
          <p:nvPr/>
        </p:nvSpPr>
        <p:spPr>
          <a:xfrm>
            <a:off x="767410" y="1197240"/>
            <a:ext cx="6827323" cy="743892"/>
          </a:xfrm>
          <a:prstGeom prst="rect">
            <a:avLst/>
          </a:prstGeom>
          <a:noFill/>
          <a:ln>
            <a:noFill/>
          </a:ln>
        </p:spPr>
        <p:txBody>
          <a:bodyPr anchorCtr="0" anchor="t" bIns="17825" lIns="35650" spcFirstLastPara="1" rIns="35650" wrap="square" tIns="178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C" sz="23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Los mejores proyectos podrán participar para fondos de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C" sz="23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desarrollo de los mismo.</a:t>
            </a:r>
            <a:endParaRPr/>
          </a:p>
        </p:txBody>
      </p:sp>
      <p:pic>
        <p:nvPicPr>
          <p:cNvPr id="216" name="Google Shape;21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05335" y="2103438"/>
            <a:ext cx="2855305" cy="2360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"/>
          <p:cNvSpPr txBox="1"/>
          <p:nvPr>
            <p:ph type="title"/>
          </p:nvPr>
        </p:nvSpPr>
        <p:spPr>
          <a:xfrm>
            <a:off x="395536" y="553244"/>
            <a:ext cx="6336704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u="sng">
                <a:solidFill>
                  <a:srgbClr val="0070C0"/>
                </a:solidFill>
              </a:rPr>
              <a:t>FUNCIONALIDADES  DE LA PLATAFORMA SEAL</a:t>
            </a:r>
            <a:endParaRPr/>
          </a:p>
        </p:txBody>
      </p:sp>
      <p:grpSp>
        <p:nvGrpSpPr>
          <p:cNvPr id="222" name="Google Shape;222;p11"/>
          <p:cNvGrpSpPr/>
          <p:nvPr/>
        </p:nvGrpSpPr>
        <p:grpSpPr>
          <a:xfrm>
            <a:off x="157382" y="1345335"/>
            <a:ext cx="8909416" cy="4261492"/>
            <a:chOff x="0" y="0"/>
            <a:chExt cx="8909416" cy="4261492"/>
          </a:xfrm>
        </p:grpSpPr>
        <p:sp>
          <p:nvSpPr>
            <p:cNvPr id="223" name="Google Shape;223;p11"/>
            <p:cNvSpPr/>
            <p:nvPr/>
          </p:nvSpPr>
          <p:spPr>
            <a:xfrm>
              <a:off x="0" y="1278447"/>
              <a:ext cx="8909416" cy="1704597"/>
            </a:xfrm>
            <a:prstGeom prst="notchedRightArrow">
              <a:avLst>
                <a:gd fmla="val 50000" name="adj1"/>
                <a:gd fmla="val 50000" name="adj2"/>
              </a:avLst>
            </a:prstGeom>
            <a:solidFill>
              <a:srgbClr val="CFDEEF"/>
            </a:solidFill>
            <a:ln cap="flat" cmpd="sng" w="9525">
              <a:solidFill>
                <a:srgbClr val="1E4E7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1"/>
            <p:cNvSpPr/>
            <p:nvPr/>
          </p:nvSpPr>
          <p:spPr>
            <a:xfrm>
              <a:off x="2913" y="0"/>
              <a:ext cx="940643" cy="17045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1"/>
            <p:cNvSpPr txBox="1"/>
            <p:nvPr/>
          </p:nvSpPr>
          <p:spPr>
            <a:xfrm>
              <a:off x="2913" y="0"/>
              <a:ext cx="940643" cy="17045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78225" lIns="78225" spcFirstLastPara="1" rIns="78225" wrap="square" tIns="78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EC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Descargarse el material e información para del curso</a:t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1"/>
            <p:cNvSpPr/>
            <p:nvPr/>
          </p:nvSpPr>
          <p:spPr>
            <a:xfrm>
              <a:off x="260160" y="1917671"/>
              <a:ext cx="426149" cy="426149"/>
            </a:xfrm>
            <a:prstGeom prst="ellipse">
              <a:avLst/>
            </a:prstGeom>
            <a:solidFill>
              <a:srgbClr val="599BD5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1"/>
            <p:cNvSpPr/>
            <p:nvPr/>
          </p:nvSpPr>
          <p:spPr>
            <a:xfrm>
              <a:off x="990589" y="2556895"/>
              <a:ext cx="940643" cy="17045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1"/>
            <p:cNvSpPr txBox="1"/>
            <p:nvPr/>
          </p:nvSpPr>
          <p:spPr>
            <a:xfrm>
              <a:off x="990589" y="2556895"/>
              <a:ext cx="940643" cy="17045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8225" lIns="78225" spcFirstLastPara="1" rIns="78225" wrap="square" tIns="78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EC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Realizar consultas al tutor</a:t>
              </a:r>
              <a:endParaRPr/>
            </a:p>
          </p:txBody>
        </p:sp>
        <p:sp>
          <p:nvSpPr>
            <p:cNvPr id="229" name="Google Shape;229;p11"/>
            <p:cNvSpPr/>
            <p:nvPr/>
          </p:nvSpPr>
          <p:spPr>
            <a:xfrm>
              <a:off x="1247836" y="1917671"/>
              <a:ext cx="426149" cy="426149"/>
            </a:xfrm>
            <a:prstGeom prst="ellipse">
              <a:avLst/>
            </a:prstGeom>
            <a:solidFill>
              <a:srgbClr val="55B6D0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1"/>
            <p:cNvSpPr/>
            <p:nvPr/>
          </p:nvSpPr>
          <p:spPr>
            <a:xfrm>
              <a:off x="1978264" y="0"/>
              <a:ext cx="940643" cy="17045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1"/>
            <p:cNvSpPr txBox="1"/>
            <p:nvPr/>
          </p:nvSpPr>
          <p:spPr>
            <a:xfrm>
              <a:off x="1978264" y="0"/>
              <a:ext cx="940643" cy="17045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78225" lIns="78225" spcFirstLastPara="1" rIns="78225" wrap="square" tIns="78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EC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Participar en los foros, chats, etc.</a:t>
              </a:r>
              <a:endParaRPr/>
            </a:p>
          </p:txBody>
        </p:sp>
        <p:sp>
          <p:nvSpPr>
            <p:cNvPr id="232" name="Google Shape;232;p11"/>
            <p:cNvSpPr/>
            <p:nvPr/>
          </p:nvSpPr>
          <p:spPr>
            <a:xfrm>
              <a:off x="2235512" y="1917671"/>
              <a:ext cx="426149" cy="426149"/>
            </a:xfrm>
            <a:prstGeom prst="ellipse">
              <a:avLst/>
            </a:prstGeom>
            <a:solidFill>
              <a:srgbClr val="51CBC3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1"/>
            <p:cNvSpPr/>
            <p:nvPr/>
          </p:nvSpPr>
          <p:spPr>
            <a:xfrm>
              <a:off x="2965940" y="2556895"/>
              <a:ext cx="1098916" cy="17045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1"/>
            <p:cNvSpPr txBox="1"/>
            <p:nvPr/>
          </p:nvSpPr>
          <p:spPr>
            <a:xfrm>
              <a:off x="2965940" y="2556895"/>
              <a:ext cx="1098916" cy="17045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8225" lIns="78225" spcFirstLastPara="1" rIns="78225" wrap="square" tIns="78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EC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Subir las tareas y/o actividades</a:t>
              </a:r>
              <a:endParaRPr/>
            </a:p>
          </p:txBody>
        </p:sp>
        <p:sp>
          <p:nvSpPr>
            <p:cNvPr id="235" name="Google Shape;235;p11"/>
            <p:cNvSpPr/>
            <p:nvPr/>
          </p:nvSpPr>
          <p:spPr>
            <a:xfrm>
              <a:off x="3302324" y="1917671"/>
              <a:ext cx="426149" cy="426149"/>
            </a:xfrm>
            <a:prstGeom prst="ellipse">
              <a:avLst/>
            </a:prstGeom>
            <a:solidFill>
              <a:srgbClr val="4DC69E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1"/>
            <p:cNvSpPr/>
            <p:nvPr/>
          </p:nvSpPr>
          <p:spPr>
            <a:xfrm>
              <a:off x="4111889" y="0"/>
              <a:ext cx="940643" cy="17045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1"/>
            <p:cNvSpPr txBox="1"/>
            <p:nvPr/>
          </p:nvSpPr>
          <p:spPr>
            <a:xfrm>
              <a:off x="4111889" y="0"/>
              <a:ext cx="940643" cy="17045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78225" lIns="78225" spcFirstLastPara="1" rIns="78225" wrap="square" tIns="78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EC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Realizar las evaluaciones</a:t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4369136" y="1917671"/>
              <a:ext cx="426149" cy="426149"/>
            </a:xfrm>
            <a:prstGeom prst="ellipse">
              <a:avLst/>
            </a:prstGeom>
            <a:solidFill>
              <a:srgbClr val="4AC17A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1"/>
            <p:cNvSpPr/>
            <p:nvPr/>
          </p:nvSpPr>
          <p:spPr>
            <a:xfrm>
              <a:off x="5099565" y="2556895"/>
              <a:ext cx="940643" cy="17045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1"/>
            <p:cNvSpPr txBox="1"/>
            <p:nvPr/>
          </p:nvSpPr>
          <p:spPr>
            <a:xfrm>
              <a:off x="5099565" y="2556895"/>
              <a:ext cx="940643" cy="17045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8225" lIns="78225" spcFirstLastPara="1" rIns="78225" wrap="square" tIns="78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EC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Realizar los trabajos</a:t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1"/>
            <p:cNvSpPr/>
            <p:nvPr/>
          </p:nvSpPr>
          <p:spPr>
            <a:xfrm>
              <a:off x="5356812" y="1917671"/>
              <a:ext cx="426149" cy="426149"/>
            </a:xfrm>
            <a:prstGeom prst="ellipse">
              <a:avLst/>
            </a:prstGeom>
            <a:solidFill>
              <a:srgbClr val="46BC57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1"/>
            <p:cNvSpPr/>
            <p:nvPr/>
          </p:nvSpPr>
          <p:spPr>
            <a:xfrm>
              <a:off x="6087241" y="0"/>
              <a:ext cx="940643" cy="17045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1"/>
            <p:cNvSpPr txBox="1"/>
            <p:nvPr/>
          </p:nvSpPr>
          <p:spPr>
            <a:xfrm>
              <a:off x="6087241" y="0"/>
              <a:ext cx="940643" cy="17045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78225" lIns="78225" spcFirstLastPara="1" rIns="78225" wrap="square" tIns="78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EC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Revisar  sus datos personales</a:t>
              </a:r>
              <a:endParaRPr/>
            </a:p>
          </p:txBody>
        </p:sp>
        <p:sp>
          <p:nvSpPr>
            <p:cNvPr id="244" name="Google Shape;244;p11"/>
            <p:cNvSpPr/>
            <p:nvPr/>
          </p:nvSpPr>
          <p:spPr>
            <a:xfrm>
              <a:off x="6344488" y="1917671"/>
              <a:ext cx="426149" cy="426149"/>
            </a:xfrm>
            <a:prstGeom prst="ellipse">
              <a:avLst/>
            </a:prstGeom>
            <a:solidFill>
              <a:srgbClr val="55B445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1"/>
            <p:cNvSpPr/>
            <p:nvPr/>
          </p:nvSpPr>
          <p:spPr>
            <a:xfrm>
              <a:off x="7074917" y="2556895"/>
              <a:ext cx="940643" cy="17045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1"/>
            <p:cNvSpPr txBox="1"/>
            <p:nvPr/>
          </p:nvSpPr>
          <p:spPr>
            <a:xfrm>
              <a:off x="7074917" y="2556895"/>
              <a:ext cx="940643" cy="17045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8225" lIns="78225" spcFirstLastPara="1" rIns="78225" wrap="square" tIns="78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EC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Llevar un control total de sus cursos</a:t>
              </a:r>
              <a:endParaRPr/>
            </a:p>
          </p:txBody>
        </p:sp>
        <p:sp>
          <p:nvSpPr>
            <p:cNvPr id="247" name="Google Shape;247;p11"/>
            <p:cNvSpPr/>
            <p:nvPr/>
          </p:nvSpPr>
          <p:spPr>
            <a:xfrm>
              <a:off x="7332164" y="1917671"/>
              <a:ext cx="426149" cy="426149"/>
            </a:xfrm>
            <a:prstGeom prst="ellipse">
              <a:avLst/>
            </a:prstGeom>
            <a:solidFill>
              <a:srgbClr val="6FAB46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8" name="Google Shape;248;p11"/>
          <p:cNvSpPr txBox="1"/>
          <p:nvPr/>
        </p:nvSpPr>
        <p:spPr>
          <a:xfrm>
            <a:off x="2195737" y="1683842"/>
            <a:ext cx="3974003" cy="309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s-EC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Desde el panel de control podrá</a:t>
            </a:r>
            <a:r>
              <a:rPr b="0" i="0" lang="es-EC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2"/>
          <p:cNvSpPr/>
          <p:nvPr/>
        </p:nvSpPr>
        <p:spPr>
          <a:xfrm>
            <a:off x="3275858" y="1370320"/>
            <a:ext cx="3168352" cy="1631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EC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BIENVENIDOS A LA CAPACITACIÓN EN LÍNEA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EC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ÉXITOS EN EL CURSO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"/>
          <p:cNvSpPr txBox="1"/>
          <p:nvPr/>
        </p:nvSpPr>
        <p:spPr>
          <a:xfrm>
            <a:off x="354236" y="2561830"/>
            <a:ext cx="5354589" cy="1236331"/>
          </a:xfrm>
          <a:prstGeom prst="rect">
            <a:avLst/>
          </a:prstGeom>
          <a:noFill/>
          <a:ln>
            <a:noFill/>
          </a:ln>
        </p:spPr>
        <p:txBody>
          <a:bodyPr anchorCtr="0" anchor="t" bIns="17825" lIns="35650" spcFirstLastPara="1" rIns="35650" wrap="square" tIns="178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C" sz="7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Líder Rural</a:t>
            </a:r>
            <a:endParaRPr b="1" i="0" sz="7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"/>
          <p:cNvSpPr txBox="1"/>
          <p:nvPr>
            <p:ph type="title"/>
          </p:nvPr>
        </p:nvSpPr>
        <p:spPr>
          <a:xfrm>
            <a:off x="2915817" y="193204"/>
            <a:ext cx="3744416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u="sng">
                <a:solidFill>
                  <a:srgbClr val="0070C0"/>
                </a:solidFill>
              </a:rPr>
              <a:t>ANTECEDENTES</a:t>
            </a:r>
            <a:endParaRPr b="1" u="sng">
              <a:solidFill>
                <a:srgbClr val="0070C0"/>
              </a:solidFill>
            </a:endParaRPr>
          </a:p>
        </p:txBody>
      </p:sp>
      <p:sp>
        <p:nvSpPr>
          <p:cNvPr id="174" name="Google Shape;174;p4"/>
          <p:cNvSpPr txBox="1"/>
          <p:nvPr>
            <p:ph idx="1" type="body"/>
          </p:nvPr>
        </p:nvSpPr>
        <p:spPr>
          <a:xfrm>
            <a:off x="323529" y="1745378"/>
            <a:ext cx="8496944" cy="2552283"/>
          </a:xfrm>
          <a:prstGeom prst="rect">
            <a:avLst/>
          </a:prstGeom>
          <a:noFill/>
          <a:ln>
            <a:noFill/>
          </a:ln>
        </p:spPr>
        <p:txBody>
          <a:bodyPr anchorCtr="0" anchor="t" bIns="17825" lIns="35650" spcFirstLastPara="1" rIns="35650" wrap="square" tIns="178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None/>
            </a:pPr>
            <a:r>
              <a:rPr lang="es-EC" sz="1400">
                <a:solidFill>
                  <a:srgbClr val="002060"/>
                </a:solidFill>
              </a:rPr>
              <a:t>El Ministerio de Agricultura y Ganadería del Ecuador (MAG), desde La Subsecretaria de Redes de Innovación Agropecuaria y su Dirección de Fortalecimiento Asociativo Agropecuario; basados en los Planes de Desarrollo Nacional y los objetivos de desarrollo del Milenio, ha plantea un programa con el objeto de visibilizar el potencial de los líderes dentro de las organizaciones; Focalizado en potencializar las habilidad individual de liderazgo, formando un líder que se oriente a un objetivo común o colectivo que beneficien a las organizaciones y su entorno, en colaboración con la cooperación internacional de algunas ONGs, la Academia y otras entidades como El MIPRO y el SRI</a:t>
            </a:r>
            <a:endParaRPr/>
          </a:p>
        </p:txBody>
      </p:sp>
      <p:pic>
        <p:nvPicPr>
          <p:cNvPr descr="Resultado de imagen para aulas virtuales" id="175" name="Google Shape;17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323529" y="3874624"/>
            <a:ext cx="1898831" cy="1359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"/>
          <p:cNvSpPr txBox="1"/>
          <p:nvPr>
            <p:ph type="title"/>
          </p:nvPr>
        </p:nvSpPr>
        <p:spPr>
          <a:xfrm>
            <a:off x="3203848" y="553244"/>
            <a:ext cx="3456384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u="sng">
                <a:solidFill>
                  <a:srgbClr val="0070C0"/>
                </a:solidFill>
              </a:rPr>
              <a:t>JUSTIFICACIÓN</a:t>
            </a:r>
            <a:endParaRPr b="1" u="sng">
              <a:solidFill>
                <a:srgbClr val="0070C0"/>
              </a:solidFill>
            </a:endParaRPr>
          </a:p>
        </p:txBody>
      </p:sp>
      <p:sp>
        <p:nvSpPr>
          <p:cNvPr id="181" name="Google Shape;181;p5"/>
          <p:cNvSpPr txBox="1"/>
          <p:nvPr>
            <p:ph idx="1" type="body"/>
          </p:nvPr>
        </p:nvSpPr>
        <p:spPr>
          <a:xfrm>
            <a:off x="538886" y="2137423"/>
            <a:ext cx="8229600" cy="2592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lang="es-EC" sz="1800">
                <a:solidFill>
                  <a:srgbClr val="002060"/>
                </a:solidFill>
              </a:rPr>
              <a:t>Con estos antecedentes, la </a:t>
            </a:r>
            <a:r>
              <a:rPr lang="es-EC" sz="1800">
                <a:solidFill>
                  <a:srgbClr val="002060"/>
                </a:solidFill>
              </a:rPr>
              <a:t>Subsecretaría</a:t>
            </a:r>
            <a:r>
              <a:rPr lang="es-EC" sz="1800">
                <a:solidFill>
                  <a:srgbClr val="002060"/>
                </a:solidFill>
              </a:rPr>
              <a:t> de Redes de Innovación - SRIA, a través de la Dirección de Fortalecimiento Asociativo Agropecuario - DFAA, desarrolla este curso virtual a fin de fortalecer las conocimientos de los dirigentes organizacionales, productores agropecuarios y sus familiares y profesionales afines, en donde se adquirirán las capacidades para poner en práctica las habilidades innatas de líder, los fundamentos, estímulos y conocimientos gerenciales y empresariales; sumado a la identificación cultural y la sensibilización de los recursos naturales disponibles y su valor.</a:t>
            </a:r>
            <a:endParaRPr sz="1800">
              <a:solidFill>
                <a:srgbClr val="002060"/>
              </a:solidFill>
            </a:endParaRPr>
          </a:p>
        </p:txBody>
      </p:sp>
      <p:pic>
        <p:nvPicPr>
          <p:cNvPr descr="Imagen relacionada" id="182" name="Google Shape;18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8887" y="409229"/>
            <a:ext cx="2231054" cy="1720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"/>
          <p:cNvSpPr txBox="1"/>
          <p:nvPr>
            <p:ph type="title"/>
          </p:nvPr>
        </p:nvSpPr>
        <p:spPr>
          <a:xfrm>
            <a:off x="2915816" y="553245"/>
            <a:ext cx="3888432" cy="1019877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u="sng">
                <a:solidFill>
                  <a:srgbClr val="0070C0"/>
                </a:solidFill>
              </a:rPr>
              <a:t>METODOLOGÍA DEL CURSO</a:t>
            </a:r>
            <a:endParaRPr/>
          </a:p>
        </p:txBody>
      </p:sp>
      <p:sp>
        <p:nvSpPr>
          <p:cNvPr id="188" name="Google Shape;188;p6"/>
          <p:cNvSpPr txBox="1"/>
          <p:nvPr>
            <p:ph idx="1" type="body"/>
          </p:nvPr>
        </p:nvSpPr>
        <p:spPr>
          <a:xfrm>
            <a:off x="251520" y="2137420"/>
            <a:ext cx="3888432" cy="2808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rmAutofit fontScale="70000" lnSpcReduction="20000"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lang="es-EC">
                <a:solidFill>
                  <a:srgbClr val="002060"/>
                </a:solidFill>
              </a:rPr>
              <a:t>El curso se enfoca en los principios de auto-aprendizaje, y se centra  en las experiencias de los  participantes.</a:t>
            </a:r>
            <a:endParaRPr/>
          </a:p>
          <a:p>
            <a:pPr indent="0" lvl="0" marL="0" rtl="0" algn="just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lang="es-EC">
                <a:solidFill>
                  <a:srgbClr val="002060"/>
                </a:solidFill>
              </a:rPr>
              <a:t>Para el desarrollo del curso se encuentran para descargar en línea las  presentaciones y materiales de apoyo.</a:t>
            </a:r>
            <a:endParaRPr/>
          </a:p>
          <a:p>
            <a:pPr indent="0" lvl="0" marL="0" rtl="0" algn="just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lang="es-EC">
                <a:solidFill>
                  <a:srgbClr val="002060"/>
                </a:solidFill>
              </a:rPr>
              <a:t>El trabajo activo, en la construcción del conocimiento y habilidades de cada participante, es clave y son enriquecidas en los foros con la participación del grupo y el tutor.</a:t>
            </a:r>
            <a:endParaRPr/>
          </a:p>
        </p:txBody>
      </p:sp>
      <p:pic>
        <p:nvPicPr>
          <p:cNvPr descr="http://1.bp.blogspot.com/-B2UOlSVbzA8/VDl7ND5d2CI/AAAAAAAABBs/3_jEsTFce3U/s1600/aulavirtual%2B%281%29.jpg" id="189" name="Google Shape;18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143" y="409232"/>
            <a:ext cx="2617690" cy="151216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6"/>
          <p:cNvSpPr txBox="1"/>
          <p:nvPr/>
        </p:nvSpPr>
        <p:spPr>
          <a:xfrm>
            <a:off x="4644008" y="2137419"/>
            <a:ext cx="3826026" cy="21602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7682" lvl="0" marL="177682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Arial"/>
              <a:buChar char="•"/>
            </a:pPr>
            <a:r>
              <a:rPr b="1" i="0" lang="es-EC" sz="15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Compuesto por:  </a:t>
            </a:r>
            <a:r>
              <a:rPr b="0" i="0" lang="es-EC" sz="15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6 módulos. 5 teóricos y 1 práctico</a:t>
            </a:r>
            <a:endParaRPr/>
          </a:p>
          <a:p>
            <a:pPr indent="-177682" lvl="0" marL="177682" marR="0" rtl="0" algn="just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Arial"/>
              <a:buChar char="•"/>
            </a:pPr>
            <a:r>
              <a:rPr b="1" i="0" lang="es-EC" sz="15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Horario</a:t>
            </a:r>
            <a:r>
              <a:rPr b="0" i="0" lang="es-EC" sz="15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 5 módulos de 17:00-18:30 1 módulo de 15:00-17:00</a:t>
            </a:r>
            <a:endParaRPr/>
          </a:p>
          <a:p>
            <a:pPr indent="-177682" lvl="0" marL="177682" marR="0" rtl="0" algn="just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Arial"/>
              <a:buChar char="•"/>
            </a:pPr>
            <a:r>
              <a:rPr b="1" i="0" lang="es-EC" sz="15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Requisito de aprobación: </a:t>
            </a:r>
            <a:r>
              <a:rPr b="0" i="0" lang="es-EC" sz="15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70% de asistencia. Evaluaciones mínimo de 7 y el diseño de un proyecto agroempersarial viable y sostenible.</a:t>
            </a:r>
            <a:endParaRPr b="0" i="0" sz="15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"/>
          <p:cNvSpPr txBox="1"/>
          <p:nvPr>
            <p:ph type="title"/>
          </p:nvPr>
        </p:nvSpPr>
        <p:spPr>
          <a:xfrm>
            <a:off x="2987824" y="265212"/>
            <a:ext cx="4176464" cy="664468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600" u="sng">
                <a:solidFill>
                  <a:srgbClr val="0070C0"/>
                </a:solidFill>
              </a:rPr>
              <a:t>CALIFICACIONES </a:t>
            </a:r>
            <a:endParaRPr/>
          </a:p>
        </p:txBody>
      </p:sp>
      <p:graphicFrame>
        <p:nvGraphicFramePr>
          <p:cNvPr id="196" name="Google Shape;196;p7"/>
          <p:cNvGraphicFramePr/>
          <p:nvPr/>
        </p:nvGraphicFramePr>
        <p:xfrm>
          <a:off x="323529" y="1057302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{F8907807-CBA1-43D8-9272-3EFCB3A5A409}</a:tableStyleId>
              </a:tblPr>
              <a:tblGrid>
                <a:gridCol w="936100"/>
                <a:gridCol w="4158600"/>
                <a:gridCol w="2239500"/>
                <a:gridCol w="1034425"/>
              </a:tblGrid>
              <a:tr h="3600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 u="none" cap="none" strike="noStrike">
                          <a:solidFill>
                            <a:schemeClr val="lt1"/>
                          </a:solidFill>
                        </a:rPr>
                        <a:t>TAREAS / ACTIVIDADES / EVALUACIONES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002060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 u="none" cap="none" strike="noStrike">
                          <a:solidFill>
                            <a:schemeClr val="lt1"/>
                          </a:solidFill>
                        </a:rPr>
                        <a:t>PLAZOS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 u="none" cap="none" strike="noStrike">
                          <a:solidFill>
                            <a:schemeClr val="lt1"/>
                          </a:solidFill>
                        </a:rPr>
                        <a:t>PUNTAJES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002060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s-EC" sz="1400" u="none" cap="none" strike="noStrike"/>
                        <a:t>Módulo 1.</a:t>
                      </a:r>
                      <a:endParaRPr b="0" sz="1400" u="none" cap="none" strike="noStrike"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s-EC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Participación en videoconferencias</a:t>
                      </a:r>
                      <a:endParaRPr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s-EC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Evaluación</a:t>
                      </a:r>
                      <a:endParaRPr b="0" i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 u="none" cap="none" strike="noStrike"/>
                        <a:t>8 al 14 de marzo  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/>
                        <a:t>3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/>
                        <a:t>7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431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s-EC"/>
                        <a:t>Módulo</a:t>
                      </a:r>
                      <a:r>
                        <a:rPr b="0" lang="es-EC" sz="1400" u="none" cap="none" strike="noStrike"/>
                        <a:t> 2.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s-EC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Participación en videoconferencias</a:t>
                      </a:r>
                      <a:endParaRPr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s-EC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Evaluación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 u="none" cap="none" strike="noStrike"/>
                        <a:t>15 al 21 de marzo 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s-EC"/>
                        <a:t>3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s-EC"/>
                        <a:t>7</a:t>
                      </a:r>
                      <a:endParaRPr/>
                    </a:p>
                  </a:txBody>
                  <a:tcPr marT="0" marB="0" marR="68575" marL="68575" anchor="ctr"/>
                </a:tc>
              </a:tr>
              <a:tr h="431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s-EC"/>
                        <a:t>Módulo</a:t>
                      </a:r>
                      <a:r>
                        <a:rPr b="0" lang="es-EC" sz="1400" u="none" cap="none" strike="noStrike"/>
                        <a:t> 3.</a:t>
                      </a:r>
                      <a:endParaRPr b="0" sz="1400" u="none" cap="none" strike="noStrike"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s-EC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Participación en videoconferencias</a:t>
                      </a:r>
                      <a:endParaRPr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s-EC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Evaluación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 u="none" cap="none" strike="noStrike"/>
                        <a:t>22 al 28 de marzo</a:t>
                      </a:r>
                      <a:endParaRPr sz="1400" u="none" cap="none" strike="noStrike"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s-EC"/>
                        <a:t>3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s-EC"/>
                        <a:t>7</a:t>
                      </a:r>
                      <a:endParaRPr/>
                    </a:p>
                  </a:txBody>
                  <a:tcPr marT="0" marB="0" marR="68575" marL="68575" anchor="ctr"/>
                </a:tc>
              </a:tr>
              <a:tr h="431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s-EC" sz="1400" u="none" cap="none" strike="noStrike"/>
                        <a:t>Módulo 4.</a:t>
                      </a:r>
                      <a:endParaRPr b="0" sz="1400" u="none" cap="none" strike="noStrike"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s-EC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Participación en videoconferencias</a:t>
                      </a:r>
                      <a:endParaRPr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s-EC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Evaluación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 u="none" cap="none" strike="noStrike"/>
                        <a:t>29 de marzo al 4 de abril</a:t>
                      </a:r>
                      <a:endParaRPr sz="1400" u="none" cap="none" strike="noStrike"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s-EC"/>
                        <a:t>3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s-EC"/>
                        <a:t>7</a:t>
                      </a:r>
                      <a:endParaRPr/>
                    </a:p>
                  </a:txBody>
                  <a:tcPr marT="0" marB="0" marR="68575" marL="68575" anchor="ctr"/>
                </a:tc>
              </a:tr>
              <a:tr h="431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s-EC" sz="1400" u="none" cap="none" strike="noStrike"/>
                        <a:t>Módulo 5.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s-EC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Participación en videoconferencias</a:t>
                      </a:r>
                      <a:endParaRPr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s-EC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Evaluación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 u="none" cap="none" strike="noStrike"/>
                        <a:t>5 al 11 de abril</a:t>
                      </a:r>
                      <a:endParaRPr sz="1400" u="none" cap="none" strike="noStrike"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s-EC"/>
                        <a:t>3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s-EC"/>
                        <a:t>7</a:t>
                      </a:r>
                      <a:endParaRPr/>
                    </a:p>
                  </a:txBody>
                  <a:tcPr marT="0" marB="0" marR="68575" marL="68575" anchor="ctr"/>
                </a:tc>
              </a:tr>
              <a:tr h="43180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s-EC" sz="1400" u="none" cap="none" strike="noStrike"/>
                        <a:t>Módulo 6.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s-EC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Participación en videoconferencias</a:t>
                      </a:r>
                      <a:endParaRPr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s-EC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Evaluación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 u="none" cap="none" strike="noStrike"/>
                        <a:t>12 al 18 de abril</a:t>
                      </a:r>
                      <a:endParaRPr sz="1400" u="none" cap="none" strike="noStrike"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s-EC"/>
                        <a:t>3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s-EC"/>
                        <a:t>7</a:t>
                      </a:r>
                      <a:endParaRPr/>
                    </a:p>
                  </a:txBody>
                  <a:tcPr marT="0" marB="0" marR="68575" marL="68575" anchor="ctr"/>
                </a:tc>
              </a:tr>
              <a:tr h="215900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C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Proyecto</a:t>
                      </a:r>
                      <a:endParaRPr b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 u="none" cap="none" strike="noStrike"/>
                        <a:t>19 al 25 de abril</a:t>
                      </a:r>
                      <a:endParaRPr sz="1400" u="none" cap="none" strike="noStrike"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32267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222A3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C" sz="1400" u="none" cap="none" strike="noStrike"/>
                        <a:t>TOTAL 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solidFill>
                      <a:srgbClr val="222A3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solidFill>
                      <a:srgbClr val="222A3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C" sz="1400" u="none" cap="none" strike="noStrike"/>
                        <a:t>100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solidFill>
                      <a:srgbClr val="222A35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"/>
          <p:cNvSpPr txBox="1"/>
          <p:nvPr/>
        </p:nvSpPr>
        <p:spPr>
          <a:xfrm>
            <a:off x="328050" y="1676275"/>
            <a:ext cx="3877500" cy="18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825" lIns="35650" spcFirstLastPara="1" rIns="35650" wrap="square" tIns="178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C" sz="23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Parte organizativa:</a:t>
            </a:r>
            <a:endParaRPr/>
          </a:p>
          <a:p>
            <a:pPr indent="-3746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300"/>
              <a:buFont typeface="Calibri"/>
              <a:buChar char="●"/>
            </a:pPr>
            <a:r>
              <a:rPr b="0" i="0" lang="es-EC" sz="23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Liderazgo</a:t>
            </a:r>
            <a:endParaRPr/>
          </a:p>
          <a:p>
            <a:pPr indent="-3746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300"/>
              <a:buFont typeface="Calibri"/>
              <a:buChar char="●"/>
            </a:pPr>
            <a:r>
              <a:rPr b="0" i="0" lang="es-EC" sz="23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Gobernanza</a:t>
            </a:r>
            <a:endParaRPr/>
          </a:p>
          <a:p>
            <a:pPr indent="-3746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300"/>
              <a:buFont typeface="Calibri"/>
              <a:buChar char="●"/>
            </a:pPr>
            <a:r>
              <a:rPr b="0" i="0" lang="es-EC" sz="23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Resolución de problemas</a:t>
            </a:r>
            <a:endParaRPr/>
          </a:p>
          <a:p>
            <a:pPr indent="-3746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300"/>
              <a:buFont typeface="Calibri"/>
              <a:buChar char="●"/>
            </a:pPr>
            <a:r>
              <a:rPr b="0" i="0" lang="es-EC" sz="23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Manejo organizativo</a:t>
            </a:r>
            <a:endParaRPr/>
          </a:p>
        </p:txBody>
      </p:sp>
      <p:sp>
        <p:nvSpPr>
          <p:cNvPr id="202" name="Google Shape;202;p8"/>
          <p:cNvSpPr txBox="1"/>
          <p:nvPr/>
        </p:nvSpPr>
        <p:spPr>
          <a:xfrm>
            <a:off x="4572000" y="1530575"/>
            <a:ext cx="4360800" cy="28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825" lIns="35650" spcFirstLastPara="1" rIns="35650" wrap="square" tIns="178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C" sz="23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Parte empresarial:</a:t>
            </a:r>
            <a:endParaRPr/>
          </a:p>
          <a:p>
            <a:pPr indent="-3746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300"/>
              <a:buFont typeface="Calibri"/>
              <a:buChar char="●"/>
            </a:pPr>
            <a:r>
              <a:rPr lang="es-EC" sz="23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Diseño y </a:t>
            </a:r>
            <a:r>
              <a:rPr b="0" i="0" lang="es-EC" sz="23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Manejo de proyectos Agr</a:t>
            </a:r>
            <a:r>
              <a:rPr lang="es-EC" sz="23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oempresarial.</a:t>
            </a:r>
            <a:endParaRPr/>
          </a:p>
          <a:p>
            <a:pPr indent="-3746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300"/>
              <a:buFont typeface="Calibri"/>
              <a:buChar char="●"/>
            </a:pPr>
            <a:r>
              <a:rPr lang="es-EC" sz="23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Análisis</a:t>
            </a:r>
            <a:r>
              <a:rPr lang="es-EC" sz="23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de mercado y </a:t>
            </a:r>
            <a:r>
              <a:rPr b="0" i="0" lang="es-EC" sz="23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Comercialización </a:t>
            </a:r>
            <a:endParaRPr b="0" i="0" sz="230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300"/>
              <a:buFont typeface="Calibri"/>
              <a:buChar char="●"/>
            </a:pPr>
            <a:r>
              <a:rPr lang="es-EC" sz="23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Destrezas de negociación</a:t>
            </a:r>
            <a:endParaRPr sz="23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300"/>
              <a:buFont typeface="Calibri"/>
              <a:buChar char="●"/>
            </a:pPr>
            <a:r>
              <a:rPr lang="es-EC" sz="23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Responsabilidad Tributaria </a:t>
            </a:r>
            <a:r>
              <a:rPr b="0" i="0" lang="es-EC" sz="23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SRI</a:t>
            </a:r>
            <a:endParaRPr/>
          </a:p>
          <a:p>
            <a:pPr indent="-3746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300"/>
              <a:buFont typeface="Calibri"/>
              <a:buChar char="●"/>
            </a:pPr>
            <a:r>
              <a:rPr b="0" i="0" lang="es-EC" sz="23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Educación financiera</a:t>
            </a:r>
            <a:endParaRPr/>
          </a:p>
        </p:txBody>
      </p:sp>
      <p:sp>
        <p:nvSpPr>
          <p:cNvPr id="203" name="Google Shape;203;p8"/>
          <p:cNvSpPr txBox="1"/>
          <p:nvPr>
            <p:ph type="title"/>
          </p:nvPr>
        </p:nvSpPr>
        <p:spPr>
          <a:xfrm>
            <a:off x="395536" y="680864"/>
            <a:ext cx="6552728" cy="664468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600" u="sng">
                <a:solidFill>
                  <a:srgbClr val="0070C0"/>
                </a:solidFill>
              </a:rPr>
              <a:t>CONTENIDOS PRINCIPALES </a:t>
            </a:r>
            <a:endParaRPr b="1" sz="3600" u="sng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"/>
          <p:cNvSpPr txBox="1"/>
          <p:nvPr/>
        </p:nvSpPr>
        <p:spPr>
          <a:xfrm>
            <a:off x="285770" y="1633365"/>
            <a:ext cx="5870406" cy="2867551"/>
          </a:xfrm>
          <a:prstGeom prst="rect">
            <a:avLst/>
          </a:prstGeom>
          <a:noFill/>
          <a:ln>
            <a:noFill/>
          </a:ln>
        </p:spPr>
        <p:txBody>
          <a:bodyPr anchorCtr="0" anchor="t" bIns="17825" lIns="35650" spcFirstLastPara="1" rIns="35650" wrap="square" tIns="178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C" sz="23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Quienes aprueben el curso impartido, obtendrán: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0348" lvl="0" marL="536553" marR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300"/>
              <a:buFont typeface="Noto Sans Symbols"/>
              <a:buChar char="🗹"/>
            </a:pPr>
            <a:r>
              <a:rPr b="0" i="0" lang="es-EC" sz="23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Acceso a un crédito especializado para su organización</a:t>
            </a:r>
            <a:endParaRPr/>
          </a:p>
          <a:p>
            <a:pPr indent="-360348" lvl="0" marL="536553" marR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300"/>
              <a:buFont typeface="Noto Sans Symbols"/>
              <a:buChar char="🗹"/>
            </a:pPr>
            <a:r>
              <a:rPr b="0" i="0" lang="es-EC" sz="23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Atención personalizada en BanEcuador</a:t>
            </a:r>
            <a:endParaRPr b="0" i="0" sz="230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0348" lvl="0" marL="536553" marR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300"/>
              <a:buFont typeface="Noto Sans Symbols"/>
              <a:buChar char="🗹"/>
            </a:pPr>
            <a:r>
              <a:rPr b="0" i="0" lang="es-EC" sz="23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Atención personalizada en el MAG y adscritas.</a:t>
            </a:r>
            <a:endParaRPr/>
          </a:p>
        </p:txBody>
      </p:sp>
      <p:pic>
        <p:nvPicPr>
          <p:cNvPr id="209" name="Google Shape;20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00193" y="2641477"/>
            <a:ext cx="2511787" cy="1738313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9"/>
          <p:cNvSpPr txBox="1"/>
          <p:nvPr>
            <p:ph type="title"/>
          </p:nvPr>
        </p:nvSpPr>
        <p:spPr>
          <a:xfrm>
            <a:off x="395536" y="680864"/>
            <a:ext cx="6552728" cy="664468"/>
          </a:xfrm>
          <a:prstGeom prst="rect">
            <a:avLst/>
          </a:prstGeom>
          <a:noFill/>
          <a:ln>
            <a:noFill/>
          </a:ln>
        </p:spPr>
        <p:txBody>
          <a:bodyPr anchorCtr="0" anchor="ctr" bIns="17825" lIns="35650" spcFirstLastPara="1" rIns="35650" wrap="square" tIns="178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600" u="sng">
                <a:solidFill>
                  <a:srgbClr val="0070C0"/>
                </a:solidFill>
              </a:rPr>
              <a:t>PRODUCTOS FINALES</a:t>
            </a:r>
            <a:endParaRPr b="1" sz="3600" u="sng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2018-10-19T21:26:16Z</dcterms:created>
  <dc:creator>Maria Dolores Ordoñez Ordoñez</dc:creator>
</cp:coreProperties>
</file>